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3" r:id="rId3"/>
    <p:sldId id="257" r:id="rId4"/>
    <p:sldId id="261" r:id="rId5"/>
    <p:sldId id="262" r:id="rId6"/>
    <p:sldId id="264" r:id="rId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9F82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5" d="100"/>
          <a:sy n="95" d="100"/>
        </p:scale>
        <p:origin x="20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E2BAD0-AB82-4970-8CF4-760D78223A02}" type="datetimeFigureOut">
              <a:rPr lang="pl-PL" smtClean="0"/>
              <a:t>03.01.2024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D50C2B-B4EF-4B3F-AFB9-660E9C3F88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4674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E349A-364F-4EE5-AFC5-4A52F77A2CA7}" type="datetimeFigureOut">
              <a:rPr lang="pl-PL" smtClean="0"/>
              <a:t>03.01.2024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704D-0F68-4130-933D-BB427F8E426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4401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E349A-364F-4EE5-AFC5-4A52F77A2CA7}" type="datetimeFigureOut">
              <a:rPr lang="pl-PL" smtClean="0"/>
              <a:t>03.01.2024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704D-0F68-4130-933D-BB427F8E426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9651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E349A-364F-4EE5-AFC5-4A52F77A2CA7}" type="datetimeFigureOut">
              <a:rPr lang="pl-PL" smtClean="0"/>
              <a:t>03.01.2024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704D-0F68-4130-933D-BB427F8E426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5960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E349A-364F-4EE5-AFC5-4A52F77A2CA7}" type="datetimeFigureOut">
              <a:rPr lang="pl-PL" smtClean="0"/>
              <a:t>03.01.2024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704D-0F68-4130-933D-BB427F8E426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471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E349A-364F-4EE5-AFC5-4A52F77A2CA7}" type="datetimeFigureOut">
              <a:rPr lang="pl-PL" smtClean="0"/>
              <a:t>03.01.2024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704D-0F68-4130-933D-BB427F8E426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841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E349A-364F-4EE5-AFC5-4A52F77A2CA7}" type="datetimeFigureOut">
              <a:rPr lang="pl-PL" smtClean="0"/>
              <a:t>03.01.2024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704D-0F68-4130-933D-BB427F8E426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3853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E349A-364F-4EE5-AFC5-4A52F77A2CA7}" type="datetimeFigureOut">
              <a:rPr lang="pl-PL" smtClean="0"/>
              <a:t>03.01.2024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704D-0F68-4130-933D-BB427F8E426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9132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E349A-364F-4EE5-AFC5-4A52F77A2CA7}" type="datetimeFigureOut">
              <a:rPr lang="pl-PL" smtClean="0"/>
              <a:t>03.01.2024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704D-0F68-4130-933D-BB427F8E426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6013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E349A-364F-4EE5-AFC5-4A52F77A2CA7}" type="datetimeFigureOut">
              <a:rPr lang="pl-PL" smtClean="0"/>
              <a:t>03.01.2024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704D-0F68-4130-933D-BB427F8E426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1499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E349A-364F-4EE5-AFC5-4A52F77A2CA7}" type="datetimeFigureOut">
              <a:rPr lang="pl-PL" smtClean="0"/>
              <a:t>03.01.2024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704D-0F68-4130-933D-BB427F8E426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6595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E349A-364F-4EE5-AFC5-4A52F77A2CA7}" type="datetimeFigureOut">
              <a:rPr lang="pl-PL" smtClean="0"/>
              <a:t>03.01.2024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704D-0F68-4130-933D-BB427F8E426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6610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E349A-364F-4EE5-AFC5-4A52F77A2CA7}" type="datetimeFigureOut">
              <a:rPr lang="pl-PL" smtClean="0"/>
              <a:t>03.01.2024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8704D-0F68-4130-933D-BB427F8E426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8418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4187" y="683144"/>
            <a:ext cx="6174856" cy="6174856"/>
          </a:xfrm>
          <a:prstGeom prst="rect">
            <a:avLst/>
          </a:prstGeom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72222" y="6195941"/>
            <a:ext cx="10478786" cy="502347"/>
          </a:xfrm>
        </p:spPr>
        <p:txBody>
          <a:bodyPr>
            <a:noAutofit/>
          </a:bodyPr>
          <a:lstStyle/>
          <a:p>
            <a:r>
              <a:rPr lang="pl-PL" sz="3200" dirty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PAPER FURNITURE MADE FROM RECYCLED PAPER</a:t>
            </a: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87938" y="214823"/>
            <a:ext cx="9647355" cy="944095"/>
          </a:xfrm>
        </p:spPr>
        <p:txBody>
          <a:bodyPr>
            <a:noAutofit/>
          </a:bodyPr>
          <a:lstStyle/>
          <a:p>
            <a:r>
              <a:rPr lang="pl-PL" sz="7200" dirty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PAPER FURNITURE </a:t>
            </a:r>
          </a:p>
        </p:txBody>
      </p:sp>
    </p:spTree>
    <p:extLst>
      <p:ext uri="{BB962C8B-B14F-4D97-AF65-F5344CB8AC3E}">
        <p14:creationId xmlns:p14="http://schemas.microsoft.com/office/powerpoint/2010/main" val="661828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01906" y="0"/>
            <a:ext cx="10018059" cy="1325563"/>
          </a:xfrm>
        </p:spPr>
        <p:txBody>
          <a:bodyPr>
            <a:noAutofit/>
          </a:bodyPr>
          <a:lstStyle/>
          <a:p>
            <a:r>
              <a:rPr lang="pl-PL" sz="5400" dirty="0" err="1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What</a:t>
            </a:r>
            <a:r>
              <a:rPr lang="pl-PL" sz="5400" dirty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 problem do we want to </a:t>
            </a:r>
            <a:r>
              <a:rPr lang="pl-PL" sz="5400" dirty="0" err="1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solve</a:t>
            </a:r>
            <a:r>
              <a:rPr lang="pl-PL" sz="5400" dirty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09483" y="1581057"/>
            <a:ext cx="4222376" cy="4772399"/>
          </a:xfrm>
        </p:spPr>
        <p:txBody>
          <a:bodyPr/>
          <a:lstStyle/>
          <a:p>
            <a:pPr marL="0" indent="0">
              <a:buNone/>
            </a:pPr>
            <a:r>
              <a:rPr lang="pl-PL" dirty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-</a:t>
            </a:r>
            <a:r>
              <a:rPr lang="pl-PL" dirty="0" err="1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Deforestation</a:t>
            </a:r>
            <a:endParaRPr lang="pl-PL" dirty="0">
              <a:solidFill>
                <a:schemeClr val="bg1">
                  <a:lumMod val="50000"/>
                </a:schemeClr>
              </a:solidFill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r>
              <a:rPr lang="pl-PL" dirty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-Global Warming</a:t>
            </a:r>
          </a:p>
          <a:p>
            <a:pPr marL="0" indent="0">
              <a:buNone/>
            </a:pPr>
            <a:r>
              <a:rPr lang="pl-PL" dirty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-</a:t>
            </a:r>
            <a:r>
              <a:rPr lang="pl-PL" dirty="0" err="1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Massive</a:t>
            </a:r>
            <a:r>
              <a:rPr lang="pl-PL" dirty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 waste of </a:t>
            </a:r>
            <a:r>
              <a:rPr lang="pl-PL" dirty="0" err="1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paper</a:t>
            </a:r>
            <a:endParaRPr lang="pl-PL" dirty="0">
              <a:solidFill>
                <a:schemeClr val="bg1">
                  <a:lumMod val="50000"/>
                </a:schemeClr>
              </a:solidFill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r>
              <a:rPr lang="pl-PL" dirty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-A lot of </a:t>
            </a:r>
            <a:r>
              <a:rPr lang="pl-PL" dirty="0" err="1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garbage</a:t>
            </a:r>
            <a:endParaRPr lang="pl-PL" dirty="0">
              <a:solidFill>
                <a:schemeClr val="bg1">
                  <a:lumMod val="50000"/>
                </a:schemeClr>
              </a:solidFill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r>
              <a:rPr lang="pl-PL" dirty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pl-PL" dirty="0" err="1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All</a:t>
            </a:r>
            <a:r>
              <a:rPr lang="pl-PL" dirty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 of </a:t>
            </a:r>
            <a:r>
              <a:rPr lang="pl-PL" dirty="0" err="1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these</a:t>
            </a:r>
            <a:r>
              <a:rPr lang="pl-PL" dirty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pl-PL" dirty="0" err="1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problems</a:t>
            </a:r>
            <a:r>
              <a:rPr lang="pl-PL" dirty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pl-PL" dirty="0" err="1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could</a:t>
            </a:r>
            <a:r>
              <a:rPr lang="pl-PL" dirty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 be </a:t>
            </a:r>
            <a:r>
              <a:rPr lang="pl-PL" dirty="0" err="1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solved</a:t>
            </a:r>
            <a:r>
              <a:rPr lang="pl-PL" dirty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 by </a:t>
            </a:r>
            <a:r>
              <a:rPr lang="pl-PL" dirty="0" err="1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our</a:t>
            </a:r>
            <a:r>
              <a:rPr lang="pl-PL" dirty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pl-PL" dirty="0" err="1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solution</a:t>
            </a:r>
            <a:r>
              <a:rPr lang="pl-PL" dirty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pl-PL" dirty="0" err="1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if</a:t>
            </a:r>
            <a:r>
              <a:rPr lang="pl-PL" dirty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pl-PL" dirty="0" err="1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it</a:t>
            </a:r>
            <a:r>
              <a:rPr lang="pl-PL" dirty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pl-PL" dirty="0" err="1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would</a:t>
            </a:r>
            <a:r>
              <a:rPr lang="pl-PL" dirty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 be </a:t>
            </a:r>
            <a:r>
              <a:rPr lang="pl-PL" dirty="0" err="1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used</a:t>
            </a:r>
            <a:r>
              <a:rPr lang="pl-PL" dirty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 by the </a:t>
            </a:r>
            <a:r>
              <a:rPr lang="pl-PL" dirty="0" err="1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whole</a:t>
            </a:r>
            <a:r>
              <a:rPr lang="pl-PL" dirty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pl-PL" dirty="0" err="1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world</a:t>
            </a:r>
            <a:r>
              <a:rPr lang="pl-PL" dirty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2676" y="1460033"/>
            <a:ext cx="4323230" cy="4498039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78913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53294" y="358919"/>
            <a:ext cx="11347860" cy="529046"/>
          </a:xfrm>
          <a:effectLst>
            <a:softEdge rad="635000"/>
          </a:effectLst>
        </p:spPr>
        <p:txBody>
          <a:bodyPr>
            <a:noAutofit/>
          </a:bodyPr>
          <a:lstStyle/>
          <a:p>
            <a:r>
              <a:rPr lang="pl-PL" sz="5400" dirty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WHAT IS PAPER FURNITURE?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19747" y="1047387"/>
            <a:ext cx="3932237" cy="4115185"/>
          </a:xfrm>
        </p:spPr>
        <p:txBody>
          <a:bodyPr>
            <a:normAutofit fontScale="25000" lnSpcReduction="20000"/>
          </a:bodyPr>
          <a:lstStyle/>
          <a:p>
            <a:br>
              <a:rPr lang="en-US" dirty="0"/>
            </a:br>
            <a:r>
              <a:rPr lang="en-US" sz="11200" dirty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Paper furniture refers to furniture items that are primarily made from paper or cardboard materials. This innovative and eco-friendly approach to furniture design has gained popularity in recent ye</a:t>
            </a:r>
            <a:r>
              <a:rPr lang="pl-PL" sz="11200" dirty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ars. To </a:t>
            </a:r>
            <a:r>
              <a:rPr lang="pl-PL" sz="11200" dirty="0" err="1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make</a:t>
            </a:r>
            <a:r>
              <a:rPr lang="pl-PL" sz="11200" dirty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pl-PL" sz="11200" dirty="0" err="1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it</a:t>
            </a:r>
            <a:r>
              <a:rPr lang="pl-PL" sz="11200" dirty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, we want to </a:t>
            </a:r>
            <a:r>
              <a:rPr lang="pl-PL" sz="11200" dirty="0" err="1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organise</a:t>
            </a:r>
            <a:r>
              <a:rPr lang="pl-PL" sz="11200" dirty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 a </a:t>
            </a:r>
            <a:r>
              <a:rPr lang="pl-PL" sz="11200" dirty="0" err="1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school</a:t>
            </a:r>
            <a:r>
              <a:rPr lang="pl-PL" sz="11200" dirty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 program to </a:t>
            </a:r>
            <a:r>
              <a:rPr lang="pl-PL" sz="11200" dirty="0" err="1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encourage</a:t>
            </a:r>
            <a:r>
              <a:rPr lang="pl-PL" sz="11200" dirty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pl-PL" sz="11200" dirty="0" err="1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students</a:t>
            </a:r>
            <a:r>
              <a:rPr lang="pl-PL" sz="11200" dirty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 to </a:t>
            </a:r>
            <a:r>
              <a:rPr lang="pl-PL" sz="11200" dirty="0" err="1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recycle</a:t>
            </a:r>
            <a:r>
              <a:rPr lang="pl-PL" sz="11200" dirty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. </a:t>
            </a:r>
            <a:r>
              <a:rPr lang="pl-PL" sz="11200" dirty="0" err="1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Teachers</a:t>
            </a:r>
            <a:r>
              <a:rPr lang="pl-PL" sz="11200" dirty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pl-PL" sz="11200" dirty="0" err="1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can</a:t>
            </a:r>
            <a:r>
              <a:rPr lang="pl-PL" sz="11200" dirty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pl-PL" sz="11200" dirty="0" err="1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give</a:t>
            </a:r>
            <a:r>
              <a:rPr lang="pl-PL" sz="11200" dirty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pl-PL" sz="11200" dirty="0" err="1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us</a:t>
            </a:r>
            <a:r>
              <a:rPr lang="pl-PL" sz="11200" dirty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pl-PL" sz="11200" dirty="0" err="1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old</a:t>
            </a:r>
            <a:r>
              <a:rPr lang="pl-PL" sz="11200" dirty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pl-PL" sz="11200" dirty="0" err="1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tests</a:t>
            </a:r>
            <a:r>
              <a:rPr lang="pl-PL" sz="11200" dirty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. </a:t>
            </a:r>
            <a:r>
              <a:rPr lang="pl-PL" sz="11200" dirty="0" err="1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When</a:t>
            </a:r>
            <a:r>
              <a:rPr lang="pl-PL" sz="11200" dirty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 we </a:t>
            </a:r>
            <a:r>
              <a:rPr lang="pl-PL" sz="11200" dirty="0" err="1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will</a:t>
            </a:r>
            <a:r>
              <a:rPr lang="pl-PL" sz="11200" dirty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pl-PL" sz="11200" dirty="0" err="1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already</a:t>
            </a:r>
            <a:r>
              <a:rPr lang="pl-PL" sz="11200" dirty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pl-PL" sz="11200" dirty="0" err="1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have</a:t>
            </a:r>
            <a:r>
              <a:rPr lang="pl-PL" sz="11200" dirty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 the </a:t>
            </a:r>
            <a:r>
              <a:rPr lang="pl-PL" sz="11200" dirty="0" err="1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paper</a:t>
            </a:r>
            <a:r>
              <a:rPr lang="pl-PL" sz="11200" dirty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, we </a:t>
            </a:r>
            <a:r>
              <a:rPr lang="pl-PL" sz="11200" dirty="0" err="1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are</a:t>
            </a:r>
            <a:r>
              <a:rPr lang="pl-PL" sz="11200" dirty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pl-PL" sz="11200" dirty="0" err="1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going</a:t>
            </a:r>
            <a:r>
              <a:rPr lang="pl-PL" sz="11200" dirty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 to </a:t>
            </a:r>
            <a:r>
              <a:rPr lang="pl-PL" sz="11200" dirty="0" err="1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make</a:t>
            </a:r>
            <a:r>
              <a:rPr lang="pl-PL" sz="11200" dirty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pl-PL" sz="11200" dirty="0" err="1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it</a:t>
            </a:r>
            <a:r>
              <a:rPr lang="pl-PL" sz="11200" dirty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 hard with </a:t>
            </a:r>
            <a:r>
              <a:rPr lang="pl-PL" sz="11200" dirty="0" err="1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rasin</a:t>
            </a:r>
            <a:r>
              <a:rPr lang="pl-PL" sz="11200" dirty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 and </a:t>
            </a:r>
            <a:r>
              <a:rPr lang="pl-PL" sz="11200" dirty="0" err="1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create</a:t>
            </a:r>
            <a:r>
              <a:rPr lang="pl-PL" sz="11200" dirty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pl-PL" sz="11200" dirty="0" err="1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furniture</a:t>
            </a:r>
            <a:r>
              <a:rPr lang="pl-PL" sz="11200" dirty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 from </a:t>
            </a:r>
            <a:r>
              <a:rPr lang="pl-PL" sz="11200" dirty="0" err="1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it</a:t>
            </a:r>
            <a:r>
              <a:rPr lang="pl-PL" sz="11200" dirty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!</a:t>
            </a:r>
          </a:p>
        </p:txBody>
      </p:sp>
      <p:pic>
        <p:nvPicPr>
          <p:cNvPr id="8" name="Symbol zastępczy obrazu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550"/>
                    </a14:imgEffect>
                    <a14:imgEffect>
                      <a14:saturation sat="58000"/>
                    </a14:imgEffect>
                  </a14:imgLayer>
                </a14:imgProps>
              </a:ext>
            </a:extLst>
          </a:blip>
          <a:srcRect t="23680" b="23680"/>
          <a:stretch>
            <a:fillRect/>
          </a:stretch>
        </p:blipFill>
        <p:spPr>
          <a:xfrm>
            <a:off x="4798150" y="1047387"/>
            <a:ext cx="6892231" cy="5442168"/>
          </a:xfrm>
          <a:prstGeom prst="rect">
            <a:avLst/>
          </a:prstGeom>
          <a:solidFill>
            <a:srgbClr val="C19F82"/>
          </a:solidFill>
          <a:effectLst>
            <a:outerShdw blurRad="800100" dist="76200" algn="ctr" rotWithShape="0">
              <a:srgbClr val="000000">
                <a:alpha val="40000"/>
              </a:srgbClr>
            </a:outerShdw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142008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3742" y="-124199"/>
            <a:ext cx="14056658" cy="1075765"/>
          </a:xfrm>
        </p:spPr>
        <p:txBody>
          <a:bodyPr>
            <a:noAutofit/>
          </a:bodyPr>
          <a:lstStyle/>
          <a:p>
            <a:r>
              <a:rPr lang="pl-PL" sz="4800" b="1" dirty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ADVANTAGES OF PAPER FURNITURE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7243483" y="1125070"/>
            <a:ext cx="4285129" cy="5732930"/>
          </a:xfrm>
        </p:spPr>
        <p:txBody>
          <a:bodyPr>
            <a:noAutofit/>
          </a:bodyPr>
          <a:lstStyle/>
          <a:p>
            <a:r>
              <a:rPr lang="pl-PL" sz="2400" dirty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-  Money </a:t>
            </a:r>
            <a:r>
              <a:rPr lang="pl-PL" sz="2400" dirty="0" err="1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saving</a:t>
            </a:r>
            <a:r>
              <a:rPr lang="pl-PL" sz="2400" dirty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: </a:t>
            </a:r>
            <a:r>
              <a:rPr lang="pl-PL" sz="2400" dirty="0" err="1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paper</a:t>
            </a:r>
            <a:r>
              <a:rPr lang="pl-PL" sz="2400" dirty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pl-PL" sz="2400" dirty="0" err="1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furniture</a:t>
            </a:r>
            <a:r>
              <a:rPr lang="pl-PL" sz="2400" dirty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pl-PL" sz="2400" dirty="0" err="1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are</a:t>
            </a:r>
            <a:r>
              <a:rPr lang="pl-PL" sz="2400" dirty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pl-PL" sz="2400" dirty="0" err="1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affordable</a:t>
            </a:r>
            <a:r>
              <a:rPr lang="pl-PL" sz="2400" dirty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 and we </a:t>
            </a:r>
            <a:r>
              <a:rPr lang="pl-PL" sz="2400" dirty="0" err="1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are</a:t>
            </a:r>
            <a:r>
              <a:rPr lang="pl-PL" sz="2400" dirty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 not </a:t>
            </a:r>
            <a:r>
              <a:rPr lang="pl-PL" sz="2400" dirty="0" err="1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wasting</a:t>
            </a:r>
            <a:r>
              <a:rPr lang="pl-PL" sz="2400" dirty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pl-PL" sz="2400" dirty="0" err="1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money</a:t>
            </a:r>
            <a:r>
              <a:rPr lang="pl-PL" sz="2400" dirty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 for </a:t>
            </a:r>
            <a:r>
              <a:rPr lang="pl-PL" sz="2400" dirty="0" err="1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new</a:t>
            </a:r>
            <a:r>
              <a:rPr lang="pl-PL" sz="2400" dirty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pl-PL" sz="2400" dirty="0" err="1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ones</a:t>
            </a:r>
            <a:r>
              <a:rPr lang="pl-PL" sz="2400" dirty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pl-PL" sz="2400" dirty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Eco-</a:t>
            </a:r>
            <a:r>
              <a:rPr lang="pl-PL" sz="2400" dirty="0" err="1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friendly</a:t>
            </a:r>
            <a:r>
              <a:rPr lang="pl-PL" sz="2400" dirty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: </a:t>
            </a:r>
            <a:r>
              <a:rPr lang="pl-PL" sz="2400" dirty="0" err="1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it’s</a:t>
            </a:r>
            <a:r>
              <a:rPr lang="pl-PL" sz="2400" dirty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pl-PL" sz="2400" dirty="0" err="1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biogradable</a:t>
            </a:r>
            <a:r>
              <a:rPr lang="pl-PL" sz="2400" dirty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 and </a:t>
            </a:r>
            <a:r>
              <a:rPr lang="pl-PL" sz="2400" dirty="0" err="1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it</a:t>
            </a:r>
            <a:r>
              <a:rPr lang="pl-PL" sz="2400" dirty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pl-PL" sz="2400" dirty="0" err="1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has</a:t>
            </a:r>
            <a:r>
              <a:rPr lang="pl-PL" sz="2400" dirty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pl-PL" sz="2400" dirty="0" err="1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low</a:t>
            </a:r>
            <a:r>
              <a:rPr lang="pl-PL" sz="2400" dirty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pl-PL" sz="2400" dirty="0" err="1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carbon</a:t>
            </a:r>
            <a:r>
              <a:rPr lang="pl-PL" sz="2400" dirty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pl-PL" sz="2400" dirty="0" err="1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footprint</a:t>
            </a:r>
            <a:endParaRPr lang="pl-PL" sz="2400" dirty="0">
              <a:solidFill>
                <a:schemeClr val="bg1">
                  <a:lumMod val="50000"/>
                </a:schemeClr>
              </a:solidFill>
              <a:latin typeface="Baskerville Old Face" panose="02020602080505020303" pitchFamily="18" charset="0"/>
            </a:endParaRPr>
          </a:p>
          <a:p>
            <a:pPr marL="285750" indent="-285750">
              <a:buFontTx/>
              <a:buChar char="-"/>
            </a:pPr>
            <a:r>
              <a:rPr lang="pl-PL" sz="2400" dirty="0" err="1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Can</a:t>
            </a:r>
            <a:r>
              <a:rPr lang="pl-PL" sz="2400" dirty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 be </a:t>
            </a:r>
            <a:r>
              <a:rPr lang="pl-PL" sz="2400" dirty="0" err="1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recycled</a:t>
            </a:r>
            <a:r>
              <a:rPr lang="pl-PL" sz="2400" dirty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: </a:t>
            </a:r>
            <a:r>
              <a:rPr lang="pl-PL" sz="2400" dirty="0" err="1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since</a:t>
            </a:r>
            <a:r>
              <a:rPr lang="pl-PL" sz="2400" dirty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pl-PL" sz="2400" dirty="0" err="1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it</a:t>
            </a:r>
            <a:r>
              <a:rPr lang="pl-PL" sz="2400" dirty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pl-PL" sz="2400" dirty="0" err="1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is</a:t>
            </a:r>
            <a:r>
              <a:rPr lang="pl-PL" sz="2400" dirty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pl-PL" sz="2400" dirty="0" err="1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made</a:t>
            </a:r>
            <a:r>
              <a:rPr lang="pl-PL" sz="2400" dirty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 of </a:t>
            </a:r>
            <a:r>
              <a:rPr lang="pl-PL" sz="2400" dirty="0" err="1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paper</a:t>
            </a:r>
            <a:r>
              <a:rPr lang="pl-PL" sz="2400" dirty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, we </a:t>
            </a:r>
            <a:r>
              <a:rPr lang="pl-PL" sz="2400" dirty="0" err="1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can</a:t>
            </a:r>
            <a:r>
              <a:rPr lang="pl-PL" sz="2400" dirty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pl-PL" sz="2400" dirty="0" err="1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easily</a:t>
            </a:r>
            <a:r>
              <a:rPr lang="pl-PL" sz="2400" dirty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pl-PL" sz="2400" dirty="0" err="1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recycle</a:t>
            </a:r>
            <a:r>
              <a:rPr lang="pl-PL" sz="2400" dirty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pl-PL" sz="2400" dirty="0" err="1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it</a:t>
            </a:r>
            <a:endParaRPr lang="pl-PL" sz="2400" dirty="0">
              <a:solidFill>
                <a:schemeClr val="bg1">
                  <a:lumMod val="50000"/>
                </a:schemeClr>
              </a:solidFill>
              <a:latin typeface="Baskerville Old Face" panose="02020602080505020303" pitchFamily="18" charset="0"/>
            </a:endParaRPr>
          </a:p>
          <a:p>
            <a:pPr marL="285750" indent="-285750">
              <a:buFontTx/>
              <a:buChar char="-"/>
            </a:pPr>
            <a:r>
              <a:rPr lang="pl-PL" sz="2400" dirty="0" err="1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Very</a:t>
            </a:r>
            <a:r>
              <a:rPr lang="pl-PL" sz="2400" dirty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pl-PL" sz="2400" dirty="0" err="1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portable</a:t>
            </a:r>
            <a:r>
              <a:rPr lang="pl-PL" sz="2400" dirty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: </a:t>
            </a:r>
            <a:r>
              <a:rPr lang="pl-PL" sz="2400" dirty="0" err="1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you</a:t>
            </a:r>
            <a:r>
              <a:rPr lang="pl-PL" sz="2400" dirty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pl-PL" sz="2400" dirty="0" err="1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can</a:t>
            </a:r>
            <a:r>
              <a:rPr lang="pl-PL" sz="2400" dirty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pl-PL" sz="2400" dirty="0" err="1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move</a:t>
            </a:r>
            <a:r>
              <a:rPr lang="pl-PL" sz="2400" dirty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pl-PL" sz="2400" dirty="0" err="1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it</a:t>
            </a:r>
            <a:r>
              <a:rPr lang="pl-PL" sz="2400" dirty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pl-PL" sz="2400" dirty="0" err="1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around</a:t>
            </a:r>
            <a:r>
              <a:rPr lang="pl-PL" sz="2400" dirty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pl-PL" sz="2400" dirty="0" err="1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when</a:t>
            </a:r>
            <a:r>
              <a:rPr lang="pl-PL" sz="2400" dirty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pl-PL" sz="2400" dirty="0" err="1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you</a:t>
            </a:r>
            <a:r>
              <a:rPr lang="pl-PL" sz="2400" dirty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 want with no </a:t>
            </a:r>
            <a:r>
              <a:rPr lang="pl-PL" sz="2400" dirty="0" err="1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trouble</a:t>
            </a:r>
            <a:r>
              <a:rPr lang="pl-PL" sz="2400" dirty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!</a:t>
            </a:r>
          </a:p>
          <a:p>
            <a:pPr marL="285750" indent="-285750">
              <a:buFontTx/>
              <a:buChar char="-"/>
            </a:pPr>
            <a:r>
              <a:rPr lang="pl-PL" sz="2400" dirty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It </a:t>
            </a:r>
            <a:r>
              <a:rPr lang="pl-PL" sz="2400" dirty="0" err="1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is</a:t>
            </a:r>
            <a:r>
              <a:rPr lang="pl-PL" sz="2400" dirty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pl-PL" sz="2400" dirty="0" err="1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made</a:t>
            </a:r>
            <a:r>
              <a:rPr lang="pl-PL" sz="2400" dirty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 from </a:t>
            </a:r>
            <a:r>
              <a:rPr lang="pl-PL" sz="2400" dirty="0" err="1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recycled</a:t>
            </a:r>
            <a:r>
              <a:rPr lang="pl-PL" sz="2400" dirty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pl-PL" sz="2400" dirty="0" err="1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paper</a:t>
            </a:r>
            <a:r>
              <a:rPr lang="pl-PL" sz="2400" dirty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, </a:t>
            </a:r>
            <a:r>
              <a:rPr lang="pl-PL" sz="2400" dirty="0" err="1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so</a:t>
            </a:r>
            <a:r>
              <a:rPr lang="pl-PL" sz="2400" dirty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 we </a:t>
            </a:r>
            <a:r>
              <a:rPr lang="pl-PL" sz="2400" dirty="0" err="1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can</a:t>
            </a:r>
            <a:r>
              <a:rPr lang="pl-PL" sz="2400" dirty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pl-PL" sz="2400" dirty="0" err="1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minimalize</a:t>
            </a:r>
            <a:r>
              <a:rPr lang="pl-PL" sz="2400" dirty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pl-PL" sz="2400" dirty="0" err="1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deforestation</a:t>
            </a:r>
            <a:r>
              <a:rPr lang="pl-PL" sz="2400" dirty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.</a:t>
            </a:r>
          </a:p>
          <a:p>
            <a:endParaRPr lang="pl-PL" sz="2400" dirty="0">
              <a:solidFill>
                <a:schemeClr val="bg1">
                  <a:lumMod val="50000"/>
                </a:schemeClr>
              </a:solidFill>
              <a:latin typeface="Baskerville Old Face" panose="02020602080505020303" pitchFamily="18" charset="0"/>
            </a:endParaRPr>
          </a:p>
          <a:p>
            <a:endParaRPr lang="pl-PL" sz="3200" dirty="0">
              <a:solidFill>
                <a:schemeClr val="bg1">
                  <a:lumMod val="50000"/>
                </a:schemeClr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335" b="335"/>
          <a:stretch>
            <a:fillRect/>
          </a:stretch>
        </p:blipFill>
        <p:spPr>
          <a:xfrm>
            <a:off x="220449" y="1125070"/>
            <a:ext cx="6742233" cy="5323728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157713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05906" y="457200"/>
            <a:ext cx="5950977" cy="530225"/>
          </a:xfrm>
        </p:spPr>
        <p:txBody>
          <a:bodyPr>
            <a:normAutofit fontScale="90000"/>
          </a:bodyPr>
          <a:lstStyle/>
          <a:p>
            <a:r>
              <a:rPr lang="pl-PL" dirty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      </a:t>
            </a:r>
            <a:r>
              <a:rPr lang="pl-PL" sz="6000" b="1" dirty="0" err="1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People’s</a:t>
            </a:r>
            <a:r>
              <a:rPr lang="pl-PL" sz="6000" b="1" dirty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 feedback</a:t>
            </a:r>
          </a:p>
        </p:txBody>
      </p:sp>
      <p:pic>
        <p:nvPicPr>
          <p:cNvPr id="6" name="Symbol zastępczy obrazu 5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0520" b="10520"/>
          <a:stretch>
            <a:fillRect/>
          </a:stretch>
        </p:blipFill>
        <p:spPr>
          <a:xfrm>
            <a:off x="5331105" y="1323602"/>
            <a:ext cx="6172200" cy="4873625"/>
          </a:xfrm>
          <a:prstGeom prst="rect">
            <a:avLst/>
          </a:prstGeom>
          <a:effectLst>
            <a:softEdge rad="279400"/>
          </a:effectLst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758264" y="987425"/>
            <a:ext cx="4095283" cy="4134317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We asked for your opinion on our idea. We received positive feedback.</a:t>
            </a:r>
            <a:r>
              <a:rPr lang="pl-PL" sz="2800" dirty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 One person </a:t>
            </a:r>
            <a:r>
              <a:rPr lang="pl-PL" sz="2800" dirty="0" err="1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that</a:t>
            </a:r>
            <a:r>
              <a:rPr lang="pl-PL" sz="2800" dirty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 we </a:t>
            </a:r>
            <a:r>
              <a:rPr lang="pl-PL" sz="2800" dirty="0" err="1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asked</a:t>
            </a:r>
            <a:r>
              <a:rPr lang="pl-PL" sz="2800" dirty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pl-PL" sz="2800" dirty="0" err="1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gave</a:t>
            </a:r>
            <a:r>
              <a:rPr lang="pl-PL" sz="2800" dirty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pl-PL" sz="2800" dirty="0" err="1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us</a:t>
            </a:r>
            <a:r>
              <a:rPr lang="pl-PL" sz="2800" dirty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pl-PL" sz="2800" dirty="0" err="1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tips</a:t>
            </a:r>
            <a:r>
              <a:rPr lang="pl-PL" sz="2800" dirty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pl-PL" sz="2800" dirty="0" err="1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how</a:t>
            </a:r>
            <a:r>
              <a:rPr lang="pl-PL" sz="2800" dirty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 to </a:t>
            </a:r>
            <a:r>
              <a:rPr lang="pl-PL" sz="2800" dirty="0" err="1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actually</a:t>
            </a:r>
            <a:r>
              <a:rPr lang="pl-PL" sz="2800" dirty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pl-PL" sz="2800" dirty="0" err="1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realise</a:t>
            </a:r>
            <a:r>
              <a:rPr lang="pl-PL" sz="2800" dirty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pl-PL" sz="2800" dirty="0" err="1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our</a:t>
            </a:r>
            <a:r>
              <a:rPr lang="pl-PL" sz="2800" dirty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pl-PL" sz="2800" dirty="0" err="1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vision</a:t>
            </a:r>
            <a:r>
              <a:rPr lang="pl-PL" sz="2800" dirty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. </a:t>
            </a:r>
            <a:r>
              <a:rPr lang="pl-PL" sz="2800" dirty="0" err="1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Another</a:t>
            </a:r>
            <a:r>
              <a:rPr lang="pl-PL" sz="2800" dirty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 person </a:t>
            </a:r>
            <a:r>
              <a:rPr lang="pl-PL" sz="2800" dirty="0" err="1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said</a:t>
            </a:r>
            <a:r>
              <a:rPr lang="pl-PL" sz="2800" dirty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pl-PL" sz="2800" dirty="0" err="1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that</a:t>
            </a:r>
            <a:r>
              <a:rPr lang="pl-PL" sz="2800" dirty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pl-PL" sz="2800" dirty="0" err="1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our</a:t>
            </a:r>
            <a:r>
              <a:rPr lang="pl-PL" sz="2800" dirty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 idea </a:t>
            </a:r>
            <a:r>
              <a:rPr lang="pl-PL" sz="2800" dirty="0" err="1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is</a:t>
            </a:r>
            <a:r>
              <a:rPr lang="pl-PL" sz="2800" dirty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pl-PL" sz="2800" dirty="0" err="1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great</a:t>
            </a:r>
            <a:r>
              <a:rPr lang="pl-PL" sz="2800" dirty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 for </a:t>
            </a:r>
            <a:r>
              <a:rPr lang="pl-PL" sz="2800" dirty="0" err="1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our</a:t>
            </a:r>
            <a:r>
              <a:rPr lang="pl-PL" sz="2800" dirty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pl-PL" sz="2800" dirty="0" err="1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future</a:t>
            </a:r>
            <a:r>
              <a:rPr lang="pl-PL" sz="2800" dirty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. We </a:t>
            </a:r>
            <a:r>
              <a:rPr lang="pl-PL" sz="2800" dirty="0" err="1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will</a:t>
            </a:r>
            <a:r>
              <a:rPr lang="pl-PL" sz="2800" dirty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pl-PL" sz="2800" dirty="0" err="1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use</a:t>
            </a:r>
            <a:r>
              <a:rPr lang="pl-PL" sz="2800" dirty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 less </a:t>
            </a:r>
            <a:r>
              <a:rPr lang="pl-PL" sz="2800" dirty="0" err="1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paper</a:t>
            </a:r>
            <a:r>
              <a:rPr lang="pl-PL" sz="2800" dirty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 and </a:t>
            </a:r>
            <a:r>
              <a:rPr lang="pl-PL" sz="2800" dirty="0" err="1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that</a:t>
            </a:r>
            <a:r>
              <a:rPr lang="pl-PL" sz="2800" dirty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pl-PL" sz="2800" dirty="0" err="1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helps</a:t>
            </a:r>
            <a:r>
              <a:rPr lang="pl-PL" sz="2800" dirty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 with recycling. </a:t>
            </a:r>
            <a:r>
              <a:rPr lang="pl-PL" sz="2800" dirty="0" err="1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Thanks</a:t>
            </a:r>
            <a:r>
              <a:rPr lang="pl-PL" sz="2800" dirty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 to the </a:t>
            </a:r>
            <a:r>
              <a:rPr lang="pl-PL" sz="2800" dirty="0" err="1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people</a:t>
            </a:r>
            <a:r>
              <a:rPr lang="pl-PL" sz="2800" dirty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 we </a:t>
            </a:r>
            <a:r>
              <a:rPr lang="pl-PL" sz="2800" dirty="0" err="1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interviewed</a:t>
            </a:r>
            <a:r>
              <a:rPr lang="pl-PL" sz="2800" dirty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 we </a:t>
            </a:r>
            <a:r>
              <a:rPr lang="pl-PL" sz="2800" dirty="0" err="1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have</a:t>
            </a:r>
            <a:r>
              <a:rPr lang="pl-PL" sz="2800" dirty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 a lot of </a:t>
            </a:r>
            <a:r>
              <a:rPr lang="pl-PL" sz="2800" dirty="0" err="1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information</a:t>
            </a:r>
            <a:r>
              <a:rPr lang="pl-PL" sz="2800" dirty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pl-PL" sz="2800" dirty="0" err="1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that</a:t>
            </a:r>
            <a:r>
              <a:rPr lang="pl-PL" sz="2800" dirty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 we </a:t>
            </a:r>
            <a:r>
              <a:rPr lang="pl-PL" sz="2800" dirty="0" err="1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could</a:t>
            </a:r>
            <a:r>
              <a:rPr lang="pl-PL" sz="2800" dirty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pl-PL" sz="2800" dirty="0" err="1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need</a:t>
            </a:r>
            <a:r>
              <a:rPr lang="pl-PL" sz="2800" dirty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 to </a:t>
            </a:r>
            <a:r>
              <a:rPr lang="pl-PL" sz="2800" dirty="0" err="1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create</a:t>
            </a:r>
            <a:r>
              <a:rPr lang="pl-PL" sz="2800" dirty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pl-PL" sz="2800" dirty="0" err="1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it</a:t>
            </a:r>
            <a:r>
              <a:rPr lang="pl-PL" sz="2800" dirty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3249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426" y="682217"/>
            <a:ext cx="6175783" cy="617578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0648" y="-13447"/>
            <a:ext cx="12761258" cy="1325563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</a:rPr>
              <a:t>THANK YOU ALL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412994346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295</Words>
  <Application>Microsoft Office PowerPoint</Application>
  <PresentationFormat>Panoramiczny</PresentationFormat>
  <Paragraphs>19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1" baseType="lpstr">
      <vt:lpstr>Arial</vt:lpstr>
      <vt:lpstr>Baskerville Old Face</vt:lpstr>
      <vt:lpstr>Calibri</vt:lpstr>
      <vt:lpstr>Calibri Light</vt:lpstr>
      <vt:lpstr>Motyw pakietu Office</vt:lpstr>
      <vt:lpstr>PAPER FURNITURE </vt:lpstr>
      <vt:lpstr>What problem do we want to solve?</vt:lpstr>
      <vt:lpstr>WHAT IS PAPER FURNITURE?</vt:lpstr>
      <vt:lpstr>ADVANTAGES OF PAPER FURNITURE</vt:lpstr>
      <vt:lpstr>      People’s feedback</vt:lpstr>
      <vt:lpstr>THANK YOU ALL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Paper Furniture</dc:title>
  <dc:creator>sp21</dc:creator>
  <cp:lastModifiedBy>J K</cp:lastModifiedBy>
  <cp:revision>22</cp:revision>
  <dcterms:created xsi:type="dcterms:W3CDTF">2023-11-14T08:31:17Z</dcterms:created>
  <dcterms:modified xsi:type="dcterms:W3CDTF">2024-01-03T20:49:06Z</dcterms:modified>
</cp:coreProperties>
</file>