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33DED-D862-9A66-9874-B1D482B29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D538DF-C5C3-50C6-A5B0-6D27B608D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BA1585-A086-4459-BCF8-01DE07BB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76AA3B-3DED-7119-4A1B-27C9EF95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99934A-996B-DD62-3076-60EE52D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93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C3F495-2EC3-8434-643A-7BC74AE9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AC97FA-EC37-CB71-5676-F329097B6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BD95D3-FE02-FA40-3CF9-9BD6DE84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B0C915-7A7D-27F1-B317-4CD535AD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174E3E-7AAA-61B9-0F62-BA2FD468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38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2BB75C-D026-087A-425C-0FC2C0F40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D8ACA2-6476-41B8-CA3B-0676E9B72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504E45-76A0-A3A2-17BA-72A24A8D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DF9677-97C2-BF22-F4B6-8452D7AC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1A5306-B1FC-7C91-7332-6033CDCA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A0C7B-2C08-4BF2-E1DD-B0B1CA05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968DC7-2D11-8A92-FED8-F81800E7D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300523-074C-73C2-CDC0-0FCC81AA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BDF044-544D-F72C-76FD-1F58BBE8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33119E-4332-AD23-BA05-74B2D449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23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B6CB9-3D28-B07A-4FF8-821307A4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92E51F-1C33-1F82-EF0F-875605B12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C184B-75F9-A2C6-4FB2-840B0ADB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A63577-DF24-CC02-8881-EC6F383D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BB36F1-81F2-1F86-F419-F17A90BD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28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5CB52-007C-BD0A-86F2-109A472C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9323F-CD2F-1FBE-3F3F-B3A836F6A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551C53-524C-9F9B-755E-6BFD232A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557B32-6314-3D74-E0AC-6C11A48D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745832-C411-26B7-A861-A5D92A0D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1E589A-070E-027C-5C07-FCC1BE79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8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82B12-60CC-E315-C525-32D0D547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519333-11F4-7A32-062A-6CA5B93C5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4AFEA2-5AAE-CA7E-7B34-50E28BBEE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6A959B-36B6-F591-3FDE-CE2639B50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84530A-A781-1A04-2392-25A3F469D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10B5FD-8FE7-DDEB-B363-2F697EDA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4CDA6D-C5C4-14B4-1BCC-30E28A72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29A8DC4-4CB0-0F1C-A5B2-8FA679EF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6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5731B-4671-DDF5-756B-BC1D40F3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6A8CCB-93CF-77B7-579C-86C2D3E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45797D-1E24-56E6-B94E-9BD61421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B6BFB3-E1A3-4507-2B92-1DFC0905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E5A23B9-C81C-0B62-4537-CAD5B21F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B9A65C-A2D2-586C-3919-7AB048F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323FEB-097B-B432-695B-27B73C41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74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4C717C-D39A-BCE2-8854-3A5EB307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1AA87-C85B-7678-610E-A8F24DDC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71C1AD-04BB-7D83-1093-A54C8869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9403D3-C734-B3DE-33DE-AA8AEF2C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B6DEC4-3F6C-07B2-6C05-F0E62DD1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DEDDEE-81B3-3612-86B9-EB60F45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28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CD285-1685-1570-5202-3D329749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23057E-63C1-DF68-EEB9-4B085EA70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0BAA68-0954-7CA7-311D-A09E69E6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BCB65E-66B7-DD1B-8766-C2873F04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1A84D6-6696-6601-55E6-2E2A8E6D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0AF5A9-AB8A-85BD-3C42-3329C411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3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C16F64-C5AD-BEA5-CF62-4930FC07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A23C7E-5D5A-4515-13A5-652B2BEA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AE95AE-3192-C328-CB1A-5B9A84DF4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BF37-76F4-45C1-B9DC-1F2947C8B981}" type="datetimeFigureOut">
              <a:rPr lang="pl-PL" smtClean="0"/>
              <a:t>2022-12-18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8EAB48-B709-AE0C-6980-C7719D88C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02E962-4BD0-D7AC-86B2-C25A4D0EA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514F-6B90-4FD0-9A47-10D22F6C4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1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3774AB-6463-603A-1946-A94C3BA5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530063"/>
            <a:ext cx="4996329" cy="193675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Maths lesson in English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71A811-DC63-26B2-E435-274C6826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Class 7a</a:t>
            </a:r>
          </a:p>
        </p:txBody>
      </p:sp>
    </p:spTree>
    <p:extLst>
      <p:ext uri="{BB962C8B-B14F-4D97-AF65-F5344CB8AC3E}">
        <p14:creationId xmlns:p14="http://schemas.microsoft.com/office/powerpoint/2010/main" val="1034709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EAA23-ACCC-56EB-6B5E-E5FF43C9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Maths</a:t>
            </a:r>
            <a:r>
              <a:rPr lang="en-US" sz="5400" dirty="0"/>
              <a:t> in English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59F7B-F7B5-81E4-9815-71E37538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Last </a:t>
            </a:r>
            <a:r>
              <a:rPr lang="en-US" sz="2000" dirty="0" err="1"/>
              <a:t>Maths</a:t>
            </a:r>
            <a:r>
              <a:rPr lang="en-US" sz="2000" dirty="0"/>
              <a:t> lesson of class 7A was in English. The subject of the lesson was: Geometric figures</a:t>
            </a:r>
            <a:r>
              <a:rPr lang="pl-PL" sz="2000" dirty="0"/>
              <a:t>.  </a:t>
            </a:r>
            <a:r>
              <a:rPr lang="pl-PL" sz="2000" dirty="0" err="1"/>
              <a:t>Triangles</a:t>
            </a:r>
            <a:r>
              <a:rPr lang="pl-PL" sz="2000" dirty="0"/>
              <a:t> and </a:t>
            </a:r>
            <a:r>
              <a:rPr lang="pl-PL" sz="2000" dirty="0" err="1"/>
              <a:t>quadrilaterals</a:t>
            </a:r>
            <a:r>
              <a:rPr lang="pl-PL" sz="2000" dirty="0"/>
              <a:t> ( Figury geometryczne. </a:t>
            </a:r>
            <a:r>
              <a:rPr lang="pl-PL" sz="2000" dirty="0" err="1"/>
              <a:t>Trójkty</a:t>
            </a:r>
            <a:r>
              <a:rPr lang="pl-PL" sz="2000" dirty="0"/>
              <a:t> i czworokąty)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FADE54A-9C78-BDCB-6BA3-E0E14046A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r="-1" b="80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4236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79F5D-AF99-590C-941D-0242858D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learned a lot of new words for example: </a:t>
            </a:r>
            <a:r>
              <a:rPr lang="pl-PL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height</a:t>
            </a:r>
            <a:r>
              <a:rPr lang="pl-PL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diagonal, </a:t>
            </a:r>
            <a:r>
              <a:rPr lang="pl-PL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acute</a:t>
            </a:r>
            <a:r>
              <a:rPr lang="pl-PL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…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D09E44E4-5533-8782-4EC5-18FA33B8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3" b="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ymbol zastępczy zawartości 8" descr="Obraz zawierający tekst">
            <a:extLst>
              <a:ext uri="{FF2B5EF4-FFF2-40B4-BE49-F238E27FC236}">
                <a16:creationId xmlns:a16="http://schemas.microsoft.com/office/drawing/2014/main" id="{E6729D2E-159B-9586-635D-A84A0BDF1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r="-4" b="35177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5916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8321A-941C-41D1-868C-737CAB43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… and many others</a:t>
            </a:r>
            <a:r>
              <a:rPr lang="pl-PL" sz="5400" dirty="0"/>
              <a:t>.</a:t>
            </a:r>
            <a:r>
              <a:rPr lang="en-US" sz="5400" dirty="0"/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">
            <a:extLst>
              <a:ext uri="{FF2B5EF4-FFF2-40B4-BE49-F238E27FC236}">
                <a16:creationId xmlns:a16="http://schemas.microsoft.com/office/drawing/2014/main" id="{076116EE-F166-D7BE-D73A-74385AC59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547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Obraz zawierający tekst, osoba, stół, wewnątrz&#10;&#10;Opis wygenerowany automatycznie">
            <a:extLst>
              <a:ext uri="{FF2B5EF4-FFF2-40B4-BE49-F238E27FC236}">
                <a16:creationId xmlns:a16="http://schemas.microsoft.com/office/drawing/2014/main" id="{DF0A60AA-2BC6-F29D-3BA6-674FE0CA3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F2838DEE-40A5-949C-F9E4-146B910968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/>
          <a:stretch/>
        </p:blipFill>
        <p:spPr>
          <a:xfrm rot="10800000"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CF82DD-11D0-3C20-1D95-0B801E07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we were given 8 tasks to solve: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5557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421870-921F-BEB2-4DD1-E683308C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Special thanks for our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Maths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teacher: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Mrs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Monika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Polanowska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for the lesson.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594C16-A4FF-1587-FEA7-CE2254EA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It was a very interesting experience 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BFBB14-C361-6261-C074-69F16780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90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 for attention.</a:t>
            </a:r>
            <a:br>
              <a:rPr lang="pl-PL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pl-PL" sz="2800" dirty="0" err="1">
                <a:solidFill>
                  <a:srgbClr val="080808"/>
                </a:solidFill>
              </a:rPr>
              <a:t>Made</a:t>
            </a:r>
            <a:r>
              <a:rPr lang="pl-PL" sz="2800" dirty="0">
                <a:solidFill>
                  <a:srgbClr val="080808"/>
                </a:solidFill>
              </a:rPr>
              <a:t> by </a:t>
            </a:r>
            <a:r>
              <a:rPr lang="pl-PL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Emilia </a:t>
            </a:r>
            <a:r>
              <a:rPr lang="pl-PL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Delgado</a:t>
            </a:r>
            <a:r>
              <a:rPr lang="pl-PL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Gómez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046F87B1-B31D-12C0-0322-9708ED6F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939973"/>
            <a:ext cx="4978053" cy="49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103</Words>
  <Application>Microsoft Office PowerPoint</Application>
  <PresentationFormat>Panoramiczny</PresentationFormat>
  <Paragraphs>10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Motyw pakietu Office</vt:lpstr>
      <vt:lpstr>Maths lesson in English</vt:lpstr>
      <vt:lpstr>Maths in English</vt:lpstr>
      <vt:lpstr>We learned a lot of new words for example: height, diagonal, acute … </vt:lpstr>
      <vt:lpstr>… and many others. </vt:lpstr>
      <vt:lpstr>Then we were given 8 tasks to solve:</vt:lpstr>
      <vt:lpstr>It was a very interesting experience  </vt:lpstr>
      <vt:lpstr>Thank you for attention. Made by Emilia Delgado Gómez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lesson in English</dc:title>
  <dc:creator>edydel.864</dc:creator>
  <cp:lastModifiedBy>edydel.864</cp:lastModifiedBy>
  <cp:revision>1</cp:revision>
  <dcterms:created xsi:type="dcterms:W3CDTF">2022-12-18T18:05:05Z</dcterms:created>
  <dcterms:modified xsi:type="dcterms:W3CDTF">2022-12-18T18:40:08Z</dcterms:modified>
</cp:coreProperties>
</file>