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2" r:id="rId6"/>
    <p:sldId id="261" r:id="rId7"/>
    <p:sldId id="260" r:id="rId8"/>
    <p:sldId id="263" r:id="rId9"/>
    <p:sldId id="264" r:id="rId10"/>
    <p:sldId id="266" r:id="rId1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D3B3D"/>
    <a:srgbClr val="381414"/>
    <a:srgbClr val="E6D9D0"/>
    <a:srgbClr val="678877"/>
    <a:srgbClr val="C2756E"/>
    <a:srgbClr val="486958"/>
    <a:srgbClr val="284B3A"/>
    <a:srgbClr val="638A75"/>
    <a:srgbClr val="1C3522"/>
    <a:srgbClr val="46443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097515-DBFE-4DD4-8029-5B6FBF6093BE}" v="10" dt="2022-02-28T20:39:31.636"/>
    <p1510:client id="{B1F95611-EE24-431F-A013-100A553F746D}" v="30" dt="2022-02-28T20:39:48.3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712" autoAdjust="0"/>
  </p:normalViewPr>
  <p:slideViewPr>
    <p:cSldViewPr snapToGrid="0">
      <p:cViewPr varScale="1">
        <p:scale>
          <a:sx n="108" d="100"/>
          <a:sy n="108" d="100"/>
        </p:scale>
        <p:origin x="65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zpik.441" userId="S::elzpik.441@edu.erzeszow.pl::d7ae77ed-fdc1-4c84-8d90-5624a0a92c4b" providerId="AD" clId="Web-{B1F95611-EE24-431F-A013-100A553F746D}"/>
    <pc:docChg chg="modSld">
      <pc:chgData name="elzpik.441" userId="S::elzpik.441@edu.erzeszow.pl::d7ae77ed-fdc1-4c84-8d90-5624a0a92c4b" providerId="AD" clId="Web-{B1F95611-EE24-431F-A013-100A553F746D}" dt="2022-02-28T20:39:48.322" v="15" actId="20577"/>
      <pc:docMkLst>
        <pc:docMk/>
      </pc:docMkLst>
      <pc:sldChg chg="modSp">
        <pc:chgData name="elzpik.441" userId="S::elzpik.441@edu.erzeszow.pl::d7ae77ed-fdc1-4c84-8d90-5624a0a92c4b" providerId="AD" clId="Web-{B1F95611-EE24-431F-A013-100A553F746D}" dt="2022-02-28T20:39:48.322" v="15" actId="20577"/>
        <pc:sldMkLst>
          <pc:docMk/>
          <pc:sldMk cId="567184690" sldId="256"/>
        </pc:sldMkLst>
        <pc:spChg chg="mod">
          <ac:chgData name="elzpik.441" userId="S::elzpik.441@edu.erzeszow.pl::d7ae77ed-fdc1-4c84-8d90-5624a0a92c4b" providerId="AD" clId="Web-{B1F95611-EE24-431F-A013-100A553F746D}" dt="2022-02-28T20:39:48.322" v="15" actId="20577"/>
          <ac:spMkLst>
            <pc:docMk/>
            <pc:sldMk cId="567184690" sldId="256"/>
            <ac:spMk id="42" creationId="{DDB81252-90C1-42D3-A99D-34543FC25C52}"/>
          </ac:spMkLst>
        </pc:spChg>
      </pc:sldChg>
    </pc:docChg>
  </pc:docChgLst>
  <pc:docChgLst>
    <pc:chgData name="elzpik.441" userId="S::elzpik.441@edu.erzeszow.pl::d7ae77ed-fdc1-4c84-8d90-5624a0a92c4b" providerId="AD" clId="Web-{2E097515-DBFE-4DD4-8029-5B6FBF6093BE}"/>
    <pc:docChg chg="modSld">
      <pc:chgData name="elzpik.441" userId="S::elzpik.441@edu.erzeszow.pl::d7ae77ed-fdc1-4c84-8d90-5624a0a92c4b" providerId="AD" clId="Web-{2E097515-DBFE-4DD4-8029-5B6FBF6093BE}" dt="2022-02-28T20:39:31.636" v="5" actId="20577"/>
      <pc:docMkLst>
        <pc:docMk/>
      </pc:docMkLst>
      <pc:sldChg chg="modSp">
        <pc:chgData name="elzpik.441" userId="S::elzpik.441@edu.erzeszow.pl::d7ae77ed-fdc1-4c84-8d90-5624a0a92c4b" providerId="AD" clId="Web-{2E097515-DBFE-4DD4-8029-5B6FBF6093BE}" dt="2022-02-28T20:39:31.636" v="5" actId="20577"/>
        <pc:sldMkLst>
          <pc:docMk/>
          <pc:sldMk cId="567184690" sldId="256"/>
        </pc:sldMkLst>
        <pc:spChg chg="mod">
          <ac:chgData name="elzpik.441" userId="S::elzpik.441@edu.erzeszow.pl::d7ae77ed-fdc1-4c84-8d90-5624a0a92c4b" providerId="AD" clId="Web-{2E097515-DBFE-4DD4-8029-5B6FBF6093BE}" dt="2022-02-28T20:39:31.636" v="5" actId="20577"/>
          <ac:spMkLst>
            <pc:docMk/>
            <pc:sldMk cId="567184690" sldId="256"/>
            <ac:spMk id="42" creationId="{DDB81252-90C1-42D3-A99D-34543FC25C5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99DBC7-BA03-47D1-B64E-3230732C6ABB}" type="datetimeFigureOut">
              <a:rPr lang="en-GB" smtClean="0"/>
              <a:t>28/02/2022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97A5F5-F4A8-46B4-9B2F-3228F663EABB}" type="slidenum">
              <a:rPr lang="en-GB" smtClean="0"/>
              <a:t>‹#›</a:t>
            </a:fld>
            <a:endParaRPr lang="en-GB"/>
          </a:p>
        </p:txBody>
      </p:sp>
    </p:spTree>
    <p:extLst>
      <p:ext uri="{BB962C8B-B14F-4D97-AF65-F5344CB8AC3E}">
        <p14:creationId xmlns:p14="http://schemas.microsoft.com/office/powerpoint/2010/main" val="2709893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C3939-0B7C-43C9-A782-FFF34B48E17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pl-PL"/>
          </a:p>
        </p:txBody>
      </p:sp>
      <p:sp>
        <p:nvSpPr>
          <p:cNvPr id="3" name="Subtitle 2">
            <a:extLst>
              <a:ext uri="{FF2B5EF4-FFF2-40B4-BE49-F238E27FC236}">
                <a16:creationId xmlns:a16="http://schemas.microsoft.com/office/drawing/2014/main" id="{EDEA28F6-7EE4-4D22-86C6-E8B249E627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pl-PL"/>
          </a:p>
        </p:txBody>
      </p:sp>
      <p:sp>
        <p:nvSpPr>
          <p:cNvPr id="4" name="Date Placeholder 3">
            <a:extLst>
              <a:ext uri="{FF2B5EF4-FFF2-40B4-BE49-F238E27FC236}">
                <a16:creationId xmlns:a16="http://schemas.microsoft.com/office/drawing/2014/main" id="{4450A11B-3229-458A-BCEA-06A88191DB37}"/>
              </a:ext>
            </a:extLst>
          </p:cNvPr>
          <p:cNvSpPr>
            <a:spLocks noGrp="1"/>
          </p:cNvSpPr>
          <p:nvPr>
            <p:ph type="dt" sz="half" idx="10"/>
          </p:nvPr>
        </p:nvSpPr>
        <p:spPr/>
        <p:txBody>
          <a:bodyPr/>
          <a:lstStyle/>
          <a:p>
            <a:fld id="{9FD46C58-9601-4154-BB54-6F908E918E60}" type="datetimeFigureOut">
              <a:rPr lang="pl-PL" smtClean="0"/>
              <a:t>28.02.2022</a:t>
            </a:fld>
            <a:endParaRPr lang="pl-PL" dirty="0"/>
          </a:p>
        </p:txBody>
      </p:sp>
      <p:sp>
        <p:nvSpPr>
          <p:cNvPr id="5" name="Footer Placeholder 4">
            <a:extLst>
              <a:ext uri="{FF2B5EF4-FFF2-40B4-BE49-F238E27FC236}">
                <a16:creationId xmlns:a16="http://schemas.microsoft.com/office/drawing/2014/main" id="{D898894E-F142-42DA-A39E-0FE4D8C53723}"/>
              </a:ext>
            </a:extLst>
          </p:cNvPr>
          <p:cNvSpPr>
            <a:spLocks noGrp="1"/>
          </p:cNvSpPr>
          <p:nvPr>
            <p:ph type="ftr" sz="quarter" idx="11"/>
          </p:nvPr>
        </p:nvSpPr>
        <p:spPr/>
        <p:txBody>
          <a:bodyPr/>
          <a:lstStyle/>
          <a:p>
            <a:endParaRPr lang="pl-PL" dirty="0"/>
          </a:p>
        </p:txBody>
      </p:sp>
      <p:sp>
        <p:nvSpPr>
          <p:cNvPr id="6" name="Slide Number Placeholder 5">
            <a:extLst>
              <a:ext uri="{FF2B5EF4-FFF2-40B4-BE49-F238E27FC236}">
                <a16:creationId xmlns:a16="http://schemas.microsoft.com/office/drawing/2014/main" id="{679E5B4D-8A5B-431B-9545-70CB4D37C426}"/>
              </a:ext>
            </a:extLst>
          </p:cNvPr>
          <p:cNvSpPr>
            <a:spLocks noGrp="1"/>
          </p:cNvSpPr>
          <p:nvPr>
            <p:ph type="sldNum" sz="quarter" idx="12"/>
          </p:nvPr>
        </p:nvSpPr>
        <p:spPr/>
        <p:txBody>
          <a:bodyPr/>
          <a:lstStyle/>
          <a:p>
            <a:fld id="{62711B70-1B2F-41D7-9516-2C44D0708EE9}" type="slidenum">
              <a:rPr lang="pl-PL" smtClean="0"/>
              <a:t>‹#›</a:t>
            </a:fld>
            <a:endParaRPr lang="pl-PL" dirty="0"/>
          </a:p>
        </p:txBody>
      </p:sp>
    </p:spTree>
    <p:extLst>
      <p:ext uri="{BB962C8B-B14F-4D97-AF65-F5344CB8AC3E}">
        <p14:creationId xmlns:p14="http://schemas.microsoft.com/office/powerpoint/2010/main" val="3985927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1DEC3-D5DC-40A3-9DA6-5CD0CD9964E2}"/>
              </a:ext>
            </a:extLst>
          </p:cNvPr>
          <p:cNvSpPr>
            <a:spLocks noGrp="1"/>
          </p:cNvSpPr>
          <p:nvPr>
            <p:ph type="title"/>
          </p:nvPr>
        </p:nvSpPr>
        <p:spPr/>
        <p:txBody>
          <a:bodyPr/>
          <a:lstStyle/>
          <a:p>
            <a:r>
              <a:rPr lang="en-US"/>
              <a:t>Click to edit Master title style</a:t>
            </a:r>
            <a:endParaRPr lang="pl-PL"/>
          </a:p>
        </p:txBody>
      </p:sp>
      <p:sp>
        <p:nvSpPr>
          <p:cNvPr id="3" name="Vertical Text Placeholder 2">
            <a:extLst>
              <a:ext uri="{FF2B5EF4-FFF2-40B4-BE49-F238E27FC236}">
                <a16:creationId xmlns:a16="http://schemas.microsoft.com/office/drawing/2014/main" id="{A97E9FBB-F49B-4892-9B5F-CFEDF915E91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a:extLst>
              <a:ext uri="{FF2B5EF4-FFF2-40B4-BE49-F238E27FC236}">
                <a16:creationId xmlns:a16="http://schemas.microsoft.com/office/drawing/2014/main" id="{9541E1D7-74F3-4540-B8DC-81AB267F888B}"/>
              </a:ext>
            </a:extLst>
          </p:cNvPr>
          <p:cNvSpPr>
            <a:spLocks noGrp="1"/>
          </p:cNvSpPr>
          <p:nvPr>
            <p:ph type="dt" sz="half" idx="10"/>
          </p:nvPr>
        </p:nvSpPr>
        <p:spPr/>
        <p:txBody>
          <a:bodyPr/>
          <a:lstStyle/>
          <a:p>
            <a:fld id="{9FD46C58-9601-4154-BB54-6F908E918E60}" type="datetimeFigureOut">
              <a:rPr lang="pl-PL" smtClean="0"/>
              <a:t>28.02.2022</a:t>
            </a:fld>
            <a:endParaRPr lang="pl-PL" dirty="0"/>
          </a:p>
        </p:txBody>
      </p:sp>
      <p:sp>
        <p:nvSpPr>
          <p:cNvPr id="5" name="Footer Placeholder 4">
            <a:extLst>
              <a:ext uri="{FF2B5EF4-FFF2-40B4-BE49-F238E27FC236}">
                <a16:creationId xmlns:a16="http://schemas.microsoft.com/office/drawing/2014/main" id="{FF32BCAC-EFE0-4FFD-A707-5ECDD5584D48}"/>
              </a:ext>
            </a:extLst>
          </p:cNvPr>
          <p:cNvSpPr>
            <a:spLocks noGrp="1"/>
          </p:cNvSpPr>
          <p:nvPr>
            <p:ph type="ftr" sz="quarter" idx="11"/>
          </p:nvPr>
        </p:nvSpPr>
        <p:spPr/>
        <p:txBody>
          <a:bodyPr/>
          <a:lstStyle/>
          <a:p>
            <a:endParaRPr lang="pl-PL" dirty="0"/>
          </a:p>
        </p:txBody>
      </p:sp>
      <p:sp>
        <p:nvSpPr>
          <p:cNvPr id="6" name="Slide Number Placeholder 5">
            <a:extLst>
              <a:ext uri="{FF2B5EF4-FFF2-40B4-BE49-F238E27FC236}">
                <a16:creationId xmlns:a16="http://schemas.microsoft.com/office/drawing/2014/main" id="{BF82D7D0-6007-4917-9AF7-F49A27AD11B1}"/>
              </a:ext>
            </a:extLst>
          </p:cNvPr>
          <p:cNvSpPr>
            <a:spLocks noGrp="1"/>
          </p:cNvSpPr>
          <p:nvPr>
            <p:ph type="sldNum" sz="quarter" idx="12"/>
          </p:nvPr>
        </p:nvSpPr>
        <p:spPr/>
        <p:txBody>
          <a:bodyPr/>
          <a:lstStyle/>
          <a:p>
            <a:fld id="{62711B70-1B2F-41D7-9516-2C44D0708EE9}" type="slidenum">
              <a:rPr lang="pl-PL" smtClean="0"/>
              <a:t>‹#›</a:t>
            </a:fld>
            <a:endParaRPr lang="pl-PL" dirty="0"/>
          </a:p>
        </p:txBody>
      </p:sp>
    </p:spTree>
    <p:extLst>
      <p:ext uri="{BB962C8B-B14F-4D97-AF65-F5344CB8AC3E}">
        <p14:creationId xmlns:p14="http://schemas.microsoft.com/office/powerpoint/2010/main" val="2206141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669FCC-D508-49C6-8BD1-FF5C71DA40E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pl-PL"/>
          </a:p>
        </p:txBody>
      </p:sp>
      <p:sp>
        <p:nvSpPr>
          <p:cNvPr id="3" name="Vertical Text Placeholder 2">
            <a:extLst>
              <a:ext uri="{FF2B5EF4-FFF2-40B4-BE49-F238E27FC236}">
                <a16:creationId xmlns:a16="http://schemas.microsoft.com/office/drawing/2014/main" id="{26784697-C752-4FDC-BECF-CFBF7894375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a:extLst>
              <a:ext uri="{FF2B5EF4-FFF2-40B4-BE49-F238E27FC236}">
                <a16:creationId xmlns:a16="http://schemas.microsoft.com/office/drawing/2014/main" id="{4E61CA9E-648A-4C4C-8C67-16F4F5B349A4}"/>
              </a:ext>
            </a:extLst>
          </p:cNvPr>
          <p:cNvSpPr>
            <a:spLocks noGrp="1"/>
          </p:cNvSpPr>
          <p:nvPr>
            <p:ph type="dt" sz="half" idx="10"/>
          </p:nvPr>
        </p:nvSpPr>
        <p:spPr/>
        <p:txBody>
          <a:bodyPr/>
          <a:lstStyle/>
          <a:p>
            <a:fld id="{9FD46C58-9601-4154-BB54-6F908E918E60}" type="datetimeFigureOut">
              <a:rPr lang="pl-PL" smtClean="0"/>
              <a:t>28.02.2022</a:t>
            </a:fld>
            <a:endParaRPr lang="pl-PL" dirty="0"/>
          </a:p>
        </p:txBody>
      </p:sp>
      <p:sp>
        <p:nvSpPr>
          <p:cNvPr id="5" name="Footer Placeholder 4">
            <a:extLst>
              <a:ext uri="{FF2B5EF4-FFF2-40B4-BE49-F238E27FC236}">
                <a16:creationId xmlns:a16="http://schemas.microsoft.com/office/drawing/2014/main" id="{B7243705-532C-4E1F-9914-938F225334A4}"/>
              </a:ext>
            </a:extLst>
          </p:cNvPr>
          <p:cNvSpPr>
            <a:spLocks noGrp="1"/>
          </p:cNvSpPr>
          <p:nvPr>
            <p:ph type="ftr" sz="quarter" idx="11"/>
          </p:nvPr>
        </p:nvSpPr>
        <p:spPr/>
        <p:txBody>
          <a:bodyPr/>
          <a:lstStyle/>
          <a:p>
            <a:endParaRPr lang="pl-PL" dirty="0"/>
          </a:p>
        </p:txBody>
      </p:sp>
      <p:sp>
        <p:nvSpPr>
          <p:cNvPr id="6" name="Slide Number Placeholder 5">
            <a:extLst>
              <a:ext uri="{FF2B5EF4-FFF2-40B4-BE49-F238E27FC236}">
                <a16:creationId xmlns:a16="http://schemas.microsoft.com/office/drawing/2014/main" id="{3068F14A-B945-4DEF-9A2A-3B76783EBD1E}"/>
              </a:ext>
            </a:extLst>
          </p:cNvPr>
          <p:cNvSpPr>
            <a:spLocks noGrp="1"/>
          </p:cNvSpPr>
          <p:nvPr>
            <p:ph type="sldNum" sz="quarter" idx="12"/>
          </p:nvPr>
        </p:nvSpPr>
        <p:spPr/>
        <p:txBody>
          <a:bodyPr/>
          <a:lstStyle/>
          <a:p>
            <a:fld id="{62711B70-1B2F-41D7-9516-2C44D0708EE9}" type="slidenum">
              <a:rPr lang="pl-PL" smtClean="0"/>
              <a:t>‹#›</a:t>
            </a:fld>
            <a:endParaRPr lang="pl-PL" dirty="0"/>
          </a:p>
        </p:txBody>
      </p:sp>
    </p:spTree>
    <p:extLst>
      <p:ext uri="{BB962C8B-B14F-4D97-AF65-F5344CB8AC3E}">
        <p14:creationId xmlns:p14="http://schemas.microsoft.com/office/powerpoint/2010/main" val="1455895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12AFA-8A28-49E1-98B5-C2B6D0490768}"/>
              </a:ext>
            </a:extLst>
          </p:cNvPr>
          <p:cNvSpPr>
            <a:spLocks noGrp="1"/>
          </p:cNvSpPr>
          <p:nvPr>
            <p:ph type="title"/>
          </p:nvPr>
        </p:nvSpPr>
        <p:spPr/>
        <p:txBody>
          <a:bodyPr/>
          <a:lstStyle/>
          <a:p>
            <a:r>
              <a:rPr lang="en-US"/>
              <a:t>Click to edit Master title style</a:t>
            </a:r>
            <a:endParaRPr lang="pl-PL"/>
          </a:p>
        </p:txBody>
      </p:sp>
      <p:sp>
        <p:nvSpPr>
          <p:cNvPr id="3" name="Content Placeholder 2">
            <a:extLst>
              <a:ext uri="{FF2B5EF4-FFF2-40B4-BE49-F238E27FC236}">
                <a16:creationId xmlns:a16="http://schemas.microsoft.com/office/drawing/2014/main" id="{937BDD41-A56A-4C7A-BF69-535883AD381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a:extLst>
              <a:ext uri="{FF2B5EF4-FFF2-40B4-BE49-F238E27FC236}">
                <a16:creationId xmlns:a16="http://schemas.microsoft.com/office/drawing/2014/main" id="{02A49131-DBBD-48C2-A7E8-0424F66B97EB}"/>
              </a:ext>
            </a:extLst>
          </p:cNvPr>
          <p:cNvSpPr>
            <a:spLocks noGrp="1"/>
          </p:cNvSpPr>
          <p:nvPr>
            <p:ph type="dt" sz="half" idx="10"/>
          </p:nvPr>
        </p:nvSpPr>
        <p:spPr/>
        <p:txBody>
          <a:bodyPr/>
          <a:lstStyle/>
          <a:p>
            <a:fld id="{9FD46C58-9601-4154-BB54-6F908E918E60}" type="datetimeFigureOut">
              <a:rPr lang="pl-PL" smtClean="0"/>
              <a:t>28.02.2022</a:t>
            </a:fld>
            <a:endParaRPr lang="pl-PL" dirty="0"/>
          </a:p>
        </p:txBody>
      </p:sp>
      <p:sp>
        <p:nvSpPr>
          <p:cNvPr id="5" name="Footer Placeholder 4">
            <a:extLst>
              <a:ext uri="{FF2B5EF4-FFF2-40B4-BE49-F238E27FC236}">
                <a16:creationId xmlns:a16="http://schemas.microsoft.com/office/drawing/2014/main" id="{55C754FA-98AE-41B2-A318-00AE3CB12B5B}"/>
              </a:ext>
            </a:extLst>
          </p:cNvPr>
          <p:cNvSpPr>
            <a:spLocks noGrp="1"/>
          </p:cNvSpPr>
          <p:nvPr>
            <p:ph type="ftr" sz="quarter" idx="11"/>
          </p:nvPr>
        </p:nvSpPr>
        <p:spPr/>
        <p:txBody>
          <a:bodyPr/>
          <a:lstStyle/>
          <a:p>
            <a:endParaRPr lang="pl-PL" dirty="0"/>
          </a:p>
        </p:txBody>
      </p:sp>
      <p:sp>
        <p:nvSpPr>
          <p:cNvPr id="6" name="Slide Number Placeholder 5">
            <a:extLst>
              <a:ext uri="{FF2B5EF4-FFF2-40B4-BE49-F238E27FC236}">
                <a16:creationId xmlns:a16="http://schemas.microsoft.com/office/drawing/2014/main" id="{BBAEB8EA-0DAA-49A3-9A19-467096BC3206}"/>
              </a:ext>
            </a:extLst>
          </p:cNvPr>
          <p:cNvSpPr>
            <a:spLocks noGrp="1"/>
          </p:cNvSpPr>
          <p:nvPr>
            <p:ph type="sldNum" sz="quarter" idx="12"/>
          </p:nvPr>
        </p:nvSpPr>
        <p:spPr/>
        <p:txBody>
          <a:bodyPr/>
          <a:lstStyle/>
          <a:p>
            <a:fld id="{62711B70-1B2F-41D7-9516-2C44D0708EE9}" type="slidenum">
              <a:rPr lang="pl-PL" smtClean="0"/>
              <a:t>‹#›</a:t>
            </a:fld>
            <a:endParaRPr lang="pl-PL" dirty="0"/>
          </a:p>
        </p:txBody>
      </p:sp>
    </p:spTree>
    <p:extLst>
      <p:ext uri="{BB962C8B-B14F-4D97-AF65-F5344CB8AC3E}">
        <p14:creationId xmlns:p14="http://schemas.microsoft.com/office/powerpoint/2010/main" val="4290142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35D93-AF5D-416A-8581-50C5F235679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pl-PL"/>
          </a:p>
        </p:txBody>
      </p:sp>
      <p:sp>
        <p:nvSpPr>
          <p:cNvPr id="3" name="Text Placeholder 2">
            <a:extLst>
              <a:ext uri="{FF2B5EF4-FFF2-40B4-BE49-F238E27FC236}">
                <a16:creationId xmlns:a16="http://schemas.microsoft.com/office/drawing/2014/main" id="{FC8E00AD-1B09-4E84-A491-3192D3514B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9516F50-A0E6-44E2-98D8-FED170DC6B19}"/>
              </a:ext>
            </a:extLst>
          </p:cNvPr>
          <p:cNvSpPr>
            <a:spLocks noGrp="1"/>
          </p:cNvSpPr>
          <p:nvPr>
            <p:ph type="dt" sz="half" idx="10"/>
          </p:nvPr>
        </p:nvSpPr>
        <p:spPr/>
        <p:txBody>
          <a:bodyPr/>
          <a:lstStyle/>
          <a:p>
            <a:fld id="{9FD46C58-9601-4154-BB54-6F908E918E60}" type="datetimeFigureOut">
              <a:rPr lang="pl-PL" smtClean="0"/>
              <a:t>28.02.2022</a:t>
            </a:fld>
            <a:endParaRPr lang="pl-PL" dirty="0"/>
          </a:p>
        </p:txBody>
      </p:sp>
      <p:sp>
        <p:nvSpPr>
          <p:cNvPr id="5" name="Footer Placeholder 4">
            <a:extLst>
              <a:ext uri="{FF2B5EF4-FFF2-40B4-BE49-F238E27FC236}">
                <a16:creationId xmlns:a16="http://schemas.microsoft.com/office/drawing/2014/main" id="{A8156E49-6FFB-4B6F-B6D3-CC43546010EA}"/>
              </a:ext>
            </a:extLst>
          </p:cNvPr>
          <p:cNvSpPr>
            <a:spLocks noGrp="1"/>
          </p:cNvSpPr>
          <p:nvPr>
            <p:ph type="ftr" sz="quarter" idx="11"/>
          </p:nvPr>
        </p:nvSpPr>
        <p:spPr/>
        <p:txBody>
          <a:bodyPr/>
          <a:lstStyle/>
          <a:p>
            <a:endParaRPr lang="pl-PL" dirty="0"/>
          </a:p>
        </p:txBody>
      </p:sp>
      <p:sp>
        <p:nvSpPr>
          <p:cNvPr id="6" name="Slide Number Placeholder 5">
            <a:extLst>
              <a:ext uri="{FF2B5EF4-FFF2-40B4-BE49-F238E27FC236}">
                <a16:creationId xmlns:a16="http://schemas.microsoft.com/office/drawing/2014/main" id="{6823498E-4FAF-48B3-A61D-FB063661DE53}"/>
              </a:ext>
            </a:extLst>
          </p:cNvPr>
          <p:cNvSpPr>
            <a:spLocks noGrp="1"/>
          </p:cNvSpPr>
          <p:nvPr>
            <p:ph type="sldNum" sz="quarter" idx="12"/>
          </p:nvPr>
        </p:nvSpPr>
        <p:spPr/>
        <p:txBody>
          <a:bodyPr/>
          <a:lstStyle/>
          <a:p>
            <a:fld id="{62711B70-1B2F-41D7-9516-2C44D0708EE9}" type="slidenum">
              <a:rPr lang="pl-PL" smtClean="0"/>
              <a:t>‹#›</a:t>
            </a:fld>
            <a:endParaRPr lang="pl-PL" dirty="0"/>
          </a:p>
        </p:txBody>
      </p:sp>
    </p:spTree>
    <p:extLst>
      <p:ext uri="{BB962C8B-B14F-4D97-AF65-F5344CB8AC3E}">
        <p14:creationId xmlns:p14="http://schemas.microsoft.com/office/powerpoint/2010/main" val="598107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59A44-C3BB-437F-BAEA-404290BD110D}"/>
              </a:ext>
            </a:extLst>
          </p:cNvPr>
          <p:cNvSpPr>
            <a:spLocks noGrp="1"/>
          </p:cNvSpPr>
          <p:nvPr>
            <p:ph type="title"/>
          </p:nvPr>
        </p:nvSpPr>
        <p:spPr/>
        <p:txBody>
          <a:bodyPr/>
          <a:lstStyle/>
          <a:p>
            <a:r>
              <a:rPr lang="en-US"/>
              <a:t>Click to edit Master title style</a:t>
            </a:r>
            <a:endParaRPr lang="pl-PL"/>
          </a:p>
        </p:txBody>
      </p:sp>
      <p:sp>
        <p:nvSpPr>
          <p:cNvPr id="3" name="Content Placeholder 2">
            <a:extLst>
              <a:ext uri="{FF2B5EF4-FFF2-40B4-BE49-F238E27FC236}">
                <a16:creationId xmlns:a16="http://schemas.microsoft.com/office/drawing/2014/main" id="{EF20CF6E-1A85-48B4-8C16-3F13266DA8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a:extLst>
              <a:ext uri="{FF2B5EF4-FFF2-40B4-BE49-F238E27FC236}">
                <a16:creationId xmlns:a16="http://schemas.microsoft.com/office/drawing/2014/main" id="{7D4E20E1-2CCB-436E-B60B-B01301A79C0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Date Placeholder 4">
            <a:extLst>
              <a:ext uri="{FF2B5EF4-FFF2-40B4-BE49-F238E27FC236}">
                <a16:creationId xmlns:a16="http://schemas.microsoft.com/office/drawing/2014/main" id="{8A81A429-DB6F-42DE-B36B-65173A046BCE}"/>
              </a:ext>
            </a:extLst>
          </p:cNvPr>
          <p:cNvSpPr>
            <a:spLocks noGrp="1"/>
          </p:cNvSpPr>
          <p:nvPr>
            <p:ph type="dt" sz="half" idx="10"/>
          </p:nvPr>
        </p:nvSpPr>
        <p:spPr/>
        <p:txBody>
          <a:bodyPr/>
          <a:lstStyle/>
          <a:p>
            <a:fld id="{9FD46C58-9601-4154-BB54-6F908E918E60}" type="datetimeFigureOut">
              <a:rPr lang="pl-PL" smtClean="0"/>
              <a:t>28.02.2022</a:t>
            </a:fld>
            <a:endParaRPr lang="pl-PL" dirty="0"/>
          </a:p>
        </p:txBody>
      </p:sp>
      <p:sp>
        <p:nvSpPr>
          <p:cNvPr id="6" name="Footer Placeholder 5">
            <a:extLst>
              <a:ext uri="{FF2B5EF4-FFF2-40B4-BE49-F238E27FC236}">
                <a16:creationId xmlns:a16="http://schemas.microsoft.com/office/drawing/2014/main" id="{5EED28B1-8876-40AF-ACC2-7D880A87D469}"/>
              </a:ext>
            </a:extLst>
          </p:cNvPr>
          <p:cNvSpPr>
            <a:spLocks noGrp="1"/>
          </p:cNvSpPr>
          <p:nvPr>
            <p:ph type="ftr" sz="quarter" idx="11"/>
          </p:nvPr>
        </p:nvSpPr>
        <p:spPr/>
        <p:txBody>
          <a:bodyPr/>
          <a:lstStyle/>
          <a:p>
            <a:endParaRPr lang="pl-PL" dirty="0"/>
          </a:p>
        </p:txBody>
      </p:sp>
      <p:sp>
        <p:nvSpPr>
          <p:cNvPr id="7" name="Slide Number Placeholder 6">
            <a:extLst>
              <a:ext uri="{FF2B5EF4-FFF2-40B4-BE49-F238E27FC236}">
                <a16:creationId xmlns:a16="http://schemas.microsoft.com/office/drawing/2014/main" id="{0E7FFFED-289F-4603-8005-4DA271FE6744}"/>
              </a:ext>
            </a:extLst>
          </p:cNvPr>
          <p:cNvSpPr>
            <a:spLocks noGrp="1"/>
          </p:cNvSpPr>
          <p:nvPr>
            <p:ph type="sldNum" sz="quarter" idx="12"/>
          </p:nvPr>
        </p:nvSpPr>
        <p:spPr/>
        <p:txBody>
          <a:bodyPr/>
          <a:lstStyle/>
          <a:p>
            <a:fld id="{62711B70-1B2F-41D7-9516-2C44D0708EE9}" type="slidenum">
              <a:rPr lang="pl-PL" smtClean="0"/>
              <a:t>‹#›</a:t>
            </a:fld>
            <a:endParaRPr lang="pl-PL" dirty="0"/>
          </a:p>
        </p:txBody>
      </p:sp>
    </p:spTree>
    <p:extLst>
      <p:ext uri="{BB962C8B-B14F-4D97-AF65-F5344CB8AC3E}">
        <p14:creationId xmlns:p14="http://schemas.microsoft.com/office/powerpoint/2010/main" val="390318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B823C-F9A3-4DD5-9C98-4671C707061E}"/>
              </a:ext>
            </a:extLst>
          </p:cNvPr>
          <p:cNvSpPr>
            <a:spLocks noGrp="1"/>
          </p:cNvSpPr>
          <p:nvPr>
            <p:ph type="title"/>
          </p:nvPr>
        </p:nvSpPr>
        <p:spPr>
          <a:xfrm>
            <a:off x="839788" y="365125"/>
            <a:ext cx="10515600" cy="1325563"/>
          </a:xfrm>
        </p:spPr>
        <p:txBody>
          <a:bodyPr/>
          <a:lstStyle/>
          <a:p>
            <a:r>
              <a:rPr lang="en-US"/>
              <a:t>Click to edit Master title style</a:t>
            </a:r>
            <a:endParaRPr lang="pl-PL"/>
          </a:p>
        </p:txBody>
      </p:sp>
      <p:sp>
        <p:nvSpPr>
          <p:cNvPr id="3" name="Text Placeholder 2">
            <a:extLst>
              <a:ext uri="{FF2B5EF4-FFF2-40B4-BE49-F238E27FC236}">
                <a16:creationId xmlns:a16="http://schemas.microsoft.com/office/drawing/2014/main" id="{27DB61F4-056B-48C5-B554-E24A5E7FB2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4709550-7903-47FE-8A1F-431BE8B6BF8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a:extLst>
              <a:ext uri="{FF2B5EF4-FFF2-40B4-BE49-F238E27FC236}">
                <a16:creationId xmlns:a16="http://schemas.microsoft.com/office/drawing/2014/main" id="{52D58EE8-85E9-42AF-8C87-62761A8744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430E937-90B9-47D1-A57D-18B8FB7D7BE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Date Placeholder 6">
            <a:extLst>
              <a:ext uri="{FF2B5EF4-FFF2-40B4-BE49-F238E27FC236}">
                <a16:creationId xmlns:a16="http://schemas.microsoft.com/office/drawing/2014/main" id="{7BA5B6B9-E5A2-4533-98E3-5FBF9F906131}"/>
              </a:ext>
            </a:extLst>
          </p:cNvPr>
          <p:cNvSpPr>
            <a:spLocks noGrp="1"/>
          </p:cNvSpPr>
          <p:nvPr>
            <p:ph type="dt" sz="half" idx="10"/>
          </p:nvPr>
        </p:nvSpPr>
        <p:spPr/>
        <p:txBody>
          <a:bodyPr/>
          <a:lstStyle/>
          <a:p>
            <a:fld id="{9FD46C58-9601-4154-BB54-6F908E918E60}" type="datetimeFigureOut">
              <a:rPr lang="pl-PL" smtClean="0"/>
              <a:t>28.02.2022</a:t>
            </a:fld>
            <a:endParaRPr lang="pl-PL" dirty="0"/>
          </a:p>
        </p:txBody>
      </p:sp>
      <p:sp>
        <p:nvSpPr>
          <p:cNvPr id="8" name="Footer Placeholder 7">
            <a:extLst>
              <a:ext uri="{FF2B5EF4-FFF2-40B4-BE49-F238E27FC236}">
                <a16:creationId xmlns:a16="http://schemas.microsoft.com/office/drawing/2014/main" id="{6A9768FC-F2CE-4F5A-B266-F4CADD50A2D7}"/>
              </a:ext>
            </a:extLst>
          </p:cNvPr>
          <p:cNvSpPr>
            <a:spLocks noGrp="1"/>
          </p:cNvSpPr>
          <p:nvPr>
            <p:ph type="ftr" sz="quarter" idx="11"/>
          </p:nvPr>
        </p:nvSpPr>
        <p:spPr/>
        <p:txBody>
          <a:bodyPr/>
          <a:lstStyle/>
          <a:p>
            <a:endParaRPr lang="pl-PL" dirty="0"/>
          </a:p>
        </p:txBody>
      </p:sp>
      <p:sp>
        <p:nvSpPr>
          <p:cNvPr id="9" name="Slide Number Placeholder 8">
            <a:extLst>
              <a:ext uri="{FF2B5EF4-FFF2-40B4-BE49-F238E27FC236}">
                <a16:creationId xmlns:a16="http://schemas.microsoft.com/office/drawing/2014/main" id="{3AD123F5-8062-424A-B8E2-6EF8AF5D4E45}"/>
              </a:ext>
            </a:extLst>
          </p:cNvPr>
          <p:cNvSpPr>
            <a:spLocks noGrp="1"/>
          </p:cNvSpPr>
          <p:nvPr>
            <p:ph type="sldNum" sz="quarter" idx="12"/>
          </p:nvPr>
        </p:nvSpPr>
        <p:spPr/>
        <p:txBody>
          <a:bodyPr/>
          <a:lstStyle/>
          <a:p>
            <a:fld id="{62711B70-1B2F-41D7-9516-2C44D0708EE9}" type="slidenum">
              <a:rPr lang="pl-PL" smtClean="0"/>
              <a:t>‹#›</a:t>
            </a:fld>
            <a:endParaRPr lang="pl-PL" dirty="0"/>
          </a:p>
        </p:txBody>
      </p:sp>
    </p:spTree>
    <p:extLst>
      <p:ext uri="{BB962C8B-B14F-4D97-AF65-F5344CB8AC3E}">
        <p14:creationId xmlns:p14="http://schemas.microsoft.com/office/powerpoint/2010/main" val="3244237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391A2-9B9B-485D-A95C-ECC88A5D98DF}"/>
              </a:ext>
            </a:extLst>
          </p:cNvPr>
          <p:cNvSpPr>
            <a:spLocks noGrp="1"/>
          </p:cNvSpPr>
          <p:nvPr>
            <p:ph type="title"/>
          </p:nvPr>
        </p:nvSpPr>
        <p:spPr/>
        <p:txBody>
          <a:bodyPr/>
          <a:lstStyle/>
          <a:p>
            <a:r>
              <a:rPr lang="en-US"/>
              <a:t>Click to edit Master title style</a:t>
            </a:r>
            <a:endParaRPr lang="pl-PL"/>
          </a:p>
        </p:txBody>
      </p:sp>
      <p:sp>
        <p:nvSpPr>
          <p:cNvPr id="3" name="Date Placeholder 2">
            <a:extLst>
              <a:ext uri="{FF2B5EF4-FFF2-40B4-BE49-F238E27FC236}">
                <a16:creationId xmlns:a16="http://schemas.microsoft.com/office/drawing/2014/main" id="{873A30E7-9665-46E5-8C87-013D2FA5D7EC}"/>
              </a:ext>
            </a:extLst>
          </p:cNvPr>
          <p:cNvSpPr>
            <a:spLocks noGrp="1"/>
          </p:cNvSpPr>
          <p:nvPr>
            <p:ph type="dt" sz="half" idx="10"/>
          </p:nvPr>
        </p:nvSpPr>
        <p:spPr/>
        <p:txBody>
          <a:bodyPr/>
          <a:lstStyle/>
          <a:p>
            <a:fld id="{9FD46C58-9601-4154-BB54-6F908E918E60}" type="datetimeFigureOut">
              <a:rPr lang="pl-PL" smtClean="0"/>
              <a:t>28.02.2022</a:t>
            </a:fld>
            <a:endParaRPr lang="pl-PL" dirty="0"/>
          </a:p>
        </p:txBody>
      </p:sp>
      <p:sp>
        <p:nvSpPr>
          <p:cNvPr id="4" name="Footer Placeholder 3">
            <a:extLst>
              <a:ext uri="{FF2B5EF4-FFF2-40B4-BE49-F238E27FC236}">
                <a16:creationId xmlns:a16="http://schemas.microsoft.com/office/drawing/2014/main" id="{1FFA95DA-EC84-4345-A4B9-D67949D02288}"/>
              </a:ext>
            </a:extLst>
          </p:cNvPr>
          <p:cNvSpPr>
            <a:spLocks noGrp="1"/>
          </p:cNvSpPr>
          <p:nvPr>
            <p:ph type="ftr" sz="quarter" idx="11"/>
          </p:nvPr>
        </p:nvSpPr>
        <p:spPr/>
        <p:txBody>
          <a:bodyPr/>
          <a:lstStyle/>
          <a:p>
            <a:endParaRPr lang="pl-PL" dirty="0"/>
          </a:p>
        </p:txBody>
      </p:sp>
      <p:sp>
        <p:nvSpPr>
          <p:cNvPr id="5" name="Slide Number Placeholder 4">
            <a:extLst>
              <a:ext uri="{FF2B5EF4-FFF2-40B4-BE49-F238E27FC236}">
                <a16:creationId xmlns:a16="http://schemas.microsoft.com/office/drawing/2014/main" id="{9F401E28-5D54-40AD-9FFC-8004836BA998}"/>
              </a:ext>
            </a:extLst>
          </p:cNvPr>
          <p:cNvSpPr>
            <a:spLocks noGrp="1"/>
          </p:cNvSpPr>
          <p:nvPr>
            <p:ph type="sldNum" sz="quarter" idx="12"/>
          </p:nvPr>
        </p:nvSpPr>
        <p:spPr/>
        <p:txBody>
          <a:bodyPr/>
          <a:lstStyle/>
          <a:p>
            <a:fld id="{62711B70-1B2F-41D7-9516-2C44D0708EE9}" type="slidenum">
              <a:rPr lang="pl-PL" smtClean="0"/>
              <a:t>‹#›</a:t>
            </a:fld>
            <a:endParaRPr lang="pl-PL" dirty="0"/>
          </a:p>
        </p:txBody>
      </p:sp>
    </p:spTree>
    <p:extLst>
      <p:ext uri="{BB962C8B-B14F-4D97-AF65-F5344CB8AC3E}">
        <p14:creationId xmlns:p14="http://schemas.microsoft.com/office/powerpoint/2010/main" val="4085142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2652F9-A97C-4225-9E4E-EC964C80D449}"/>
              </a:ext>
            </a:extLst>
          </p:cNvPr>
          <p:cNvSpPr>
            <a:spLocks noGrp="1"/>
          </p:cNvSpPr>
          <p:nvPr>
            <p:ph type="dt" sz="half" idx="10"/>
          </p:nvPr>
        </p:nvSpPr>
        <p:spPr/>
        <p:txBody>
          <a:bodyPr/>
          <a:lstStyle/>
          <a:p>
            <a:fld id="{9FD46C58-9601-4154-BB54-6F908E918E60}" type="datetimeFigureOut">
              <a:rPr lang="pl-PL" smtClean="0"/>
              <a:t>28.02.2022</a:t>
            </a:fld>
            <a:endParaRPr lang="pl-PL" dirty="0"/>
          </a:p>
        </p:txBody>
      </p:sp>
      <p:sp>
        <p:nvSpPr>
          <p:cNvPr id="3" name="Footer Placeholder 2">
            <a:extLst>
              <a:ext uri="{FF2B5EF4-FFF2-40B4-BE49-F238E27FC236}">
                <a16:creationId xmlns:a16="http://schemas.microsoft.com/office/drawing/2014/main" id="{23D4B4CF-CB82-4716-A9F3-0CBEA63E18D9}"/>
              </a:ext>
            </a:extLst>
          </p:cNvPr>
          <p:cNvSpPr>
            <a:spLocks noGrp="1"/>
          </p:cNvSpPr>
          <p:nvPr>
            <p:ph type="ftr" sz="quarter" idx="11"/>
          </p:nvPr>
        </p:nvSpPr>
        <p:spPr/>
        <p:txBody>
          <a:bodyPr/>
          <a:lstStyle/>
          <a:p>
            <a:endParaRPr lang="pl-PL" dirty="0"/>
          </a:p>
        </p:txBody>
      </p:sp>
      <p:sp>
        <p:nvSpPr>
          <p:cNvPr id="4" name="Slide Number Placeholder 3">
            <a:extLst>
              <a:ext uri="{FF2B5EF4-FFF2-40B4-BE49-F238E27FC236}">
                <a16:creationId xmlns:a16="http://schemas.microsoft.com/office/drawing/2014/main" id="{D163C0E1-4317-4532-A08F-7871996BED72}"/>
              </a:ext>
            </a:extLst>
          </p:cNvPr>
          <p:cNvSpPr>
            <a:spLocks noGrp="1"/>
          </p:cNvSpPr>
          <p:nvPr>
            <p:ph type="sldNum" sz="quarter" idx="12"/>
          </p:nvPr>
        </p:nvSpPr>
        <p:spPr/>
        <p:txBody>
          <a:bodyPr/>
          <a:lstStyle/>
          <a:p>
            <a:fld id="{62711B70-1B2F-41D7-9516-2C44D0708EE9}" type="slidenum">
              <a:rPr lang="pl-PL" smtClean="0"/>
              <a:t>‹#›</a:t>
            </a:fld>
            <a:endParaRPr lang="pl-PL" dirty="0"/>
          </a:p>
        </p:txBody>
      </p:sp>
    </p:spTree>
    <p:extLst>
      <p:ext uri="{BB962C8B-B14F-4D97-AF65-F5344CB8AC3E}">
        <p14:creationId xmlns:p14="http://schemas.microsoft.com/office/powerpoint/2010/main" val="4134601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1D5C9-7215-498A-8E53-A5B10A8D70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pl-PL"/>
          </a:p>
        </p:txBody>
      </p:sp>
      <p:sp>
        <p:nvSpPr>
          <p:cNvPr id="3" name="Content Placeholder 2">
            <a:extLst>
              <a:ext uri="{FF2B5EF4-FFF2-40B4-BE49-F238E27FC236}">
                <a16:creationId xmlns:a16="http://schemas.microsoft.com/office/drawing/2014/main" id="{73671980-BD61-4808-A6E7-12C1F8DE93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a:extLst>
              <a:ext uri="{FF2B5EF4-FFF2-40B4-BE49-F238E27FC236}">
                <a16:creationId xmlns:a16="http://schemas.microsoft.com/office/drawing/2014/main" id="{059C2FE6-60C9-456B-B26E-A67260CBF2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CD25EF-68F3-4E21-8942-4B56172AC69E}"/>
              </a:ext>
            </a:extLst>
          </p:cNvPr>
          <p:cNvSpPr>
            <a:spLocks noGrp="1"/>
          </p:cNvSpPr>
          <p:nvPr>
            <p:ph type="dt" sz="half" idx="10"/>
          </p:nvPr>
        </p:nvSpPr>
        <p:spPr/>
        <p:txBody>
          <a:bodyPr/>
          <a:lstStyle/>
          <a:p>
            <a:fld id="{9FD46C58-9601-4154-BB54-6F908E918E60}" type="datetimeFigureOut">
              <a:rPr lang="pl-PL" smtClean="0"/>
              <a:t>28.02.2022</a:t>
            </a:fld>
            <a:endParaRPr lang="pl-PL" dirty="0"/>
          </a:p>
        </p:txBody>
      </p:sp>
      <p:sp>
        <p:nvSpPr>
          <p:cNvPr id="6" name="Footer Placeholder 5">
            <a:extLst>
              <a:ext uri="{FF2B5EF4-FFF2-40B4-BE49-F238E27FC236}">
                <a16:creationId xmlns:a16="http://schemas.microsoft.com/office/drawing/2014/main" id="{4991FD60-6FC5-47F2-AE09-C345C367B9DA}"/>
              </a:ext>
            </a:extLst>
          </p:cNvPr>
          <p:cNvSpPr>
            <a:spLocks noGrp="1"/>
          </p:cNvSpPr>
          <p:nvPr>
            <p:ph type="ftr" sz="quarter" idx="11"/>
          </p:nvPr>
        </p:nvSpPr>
        <p:spPr/>
        <p:txBody>
          <a:bodyPr/>
          <a:lstStyle/>
          <a:p>
            <a:endParaRPr lang="pl-PL" dirty="0"/>
          </a:p>
        </p:txBody>
      </p:sp>
      <p:sp>
        <p:nvSpPr>
          <p:cNvPr id="7" name="Slide Number Placeholder 6">
            <a:extLst>
              <a:ext uri="{FF2B5EF4-FFF2-40B4-BE49-F238E27FC236}">
                <a16:creationId xmlns:a16="http://schemas.microsoft.com/office/drawing/2014/main" id="{2FCC08A8-F929-4B16-BE4C-FA5BC58EB4F5}"/>
              </a:ext>
            </a:extLst>
          </p:cNvPr>
          <p:cNvSpPr>
            <a:spLocks noGrp="1"/>
          </p:cNvSpPr>
          <p:nvPr>
            <p:ph type="sldNum" sz="quarter" idx="12"/>
          </p:nvPr>
        </p:nvSpPr>
        <p:spPr/>
        <p:txBody>
          <a:bodyPr/>
          <a:lstStyle/>
          <a:p>
            <a:fld id="{62711B70-1B2F-41D7-9516-2C44D0708EE9}" type="slidenum">
              <a:rPr lang="pl-PL" smtClean="0"/>
              <a:t>‹#›</a:t>
            </a:fld>
            <a:endParaRPr lang="pl-PL" dirty="0"/>
          </a:p>
        </p:txBody>
      </p:sp>
    </p:spTree>
    <p:extLst>
      <p:ext uri="{BB962C8B-B14F-4D97-AF65-F5344CB8AC3E}">
        <p14:creationId xmlns:p14="http://schemas.microsoft.com/office/powerpoint/2010/main" val="3631567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CA262-B46E-4D98-ACF3-E551C4BE98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pl-PL"/>
          </a:p>
        </p:txBody>
      </p:sp>
      <p:sp>
        <p:nvSpPr>
          <p:cNvPr id="3" name="Picture Placeholder 2">
            <a:extLst>
              <a:ext uri="{FF2B5EF4-FFF2-40B4-BE49-F238E27FC236}">
                <a16:creationId xmlns:a16="http://schemas.microsoft.com/office/drawing/2014/main" id="{EF3A5914-EEF5-442B-8B8D-EE22269D02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dirty="0"/>
          </a:p>
        </p:txBody>
      </p:sp>
      <p:sp>
        <p:nvSpPr>
          <p:cNvPr id="4" name="Text Placeholder 3">
            <a:extLst>
              <a:ext uri="{FF2B5EF4-FFF2-40B4-BE49-F238E27FC236}">
                <a16:creationId xmlns:a16="http://schemas.microsoft.com/office/drawing/2014/main" id="{9C0743B6-9464-4CA8-8115-CF4265B3F7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C20BDF-6AAA-4888-B4B3-15DD69B93661}"/>
              </a:ext>
            </a:extLst>
          </p:cNvPr>
          <p:cNvSpPr>
            <a:spLocks noGrp="1"/>
          </p:cNvSpPr>
          <p:nvPr>
            <p:ph type="dt" sz="half" idx="10"/>
          </p:nvPr>
        </p:nvSpPr>
        <p:spPr/>
        <p:txBody>
          <a:bodyPr/>
          <a:lstStyle/>
          <a:p>
            <a:fld id="{9FD46C58-9601-4154-BB54-6F908E918E60}" type="datetimeFigureOut">
              <a:rPr lang="pl-PL" smtClean="0"/>
              <a:t>28.02.2022</a:t>
            </a:fld>
            <a:endParaRPr lang="pl-PL" dirty="0"/>
          </a:p>
        </p:txBody>
      </p:sp>
      <p:sp>
        <p:nvSpPr>
          <p:cNvPr id="6" name="Footer Placeholder 5">
            <a:extLst>
              <a:ext uri="{FF2B5EF4-FFF2-40B4-BE49-F238E27FC236}">
                <a16:creationId xmlns:a16="http://schemas.microsoft.com/office/drawing/2014/main" id="{AA0A6019-C9CE-46AE-B15A-FF2813AACFDF}"/>
              </a:ext>
            </a:extLst>
          </p:cNvPr>
          <p:cNvSpPr>
            <a:spLocks noGrp="1"/>
          </p:cNvSpPr>
          <p:nvPr>
            <p:ph type="ftr" sz="quarter" idx="11"/>
          </p:nvPr>
        </p:nvSpPr>
        <p:spPr/>
        <p:txBody>
          <a:bodyPr/>
          <a:lstStyle/>
          <a:p>
            <a:endParaRPr lang="pl-PL" dirty="0"/>
          </a:p>
        </p:txBody>
      </p:sp>
      <p:sp>
        <p:nvSpPr>
          <p:cNvPr id="7" name="Slide Number Placeholder 6">
            <a:extLst>
              <a:ext uri="{FF2B5EF4-FFF2-40B4-BE49-F238E27FC236}">
                <a16:creationId xmlns:a16="http://schemas.microsoft.com/office/drawing/2014/main" id="{C6094E1C-2FF1-4A21-A697-DD6CA861223E}"/>
              </a:ext>
            </a:extLst>
          </p:cNvPr>
          <p:cNvSpPr>
            <a:spLocks noGrp="1"/>
          </p:cNvSpPr>
          <p:nvPr>
            <p:ph type="sldNum" sz="quarter" idx="12"/>
          </p:nvPr>
        </p:nvSpPr>
        <p:spPr/>
        <p:txBody>
          <a:bodyPr/>
          <a:lstStyle/>
          <a:p>
            <a:fld id="{62711B70-1B2F-41D7-9516-2C44D0708EE9}" type="slidenum">
              <a:rPr lang="pl-PL" smtClean="0"/>
              <a:t>‹#›</a:t>
            </a:fld>
            <a:endParaRPr lang="pl-PL" dirty="0"/>
          </a:p>
        </p:txBody>
      </p:sp>
    </p:spTree>
    <p:extLst>
      <p:ext uri="{BB962C8B-B14F-4D97-AF65-F5344CB8AC3E}">
        <p14:creationId xmlns:p14="http://schemas.microsoft.com/office/powerpoint/2010/main" val="3879255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f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7ED3263-2CFC-4B7D-BB0E-AFBAC74E6B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pl-PL"/>
          </a:p>
        </p:txBody>
      </p:sp>
      <p:sp>
        <p:nvSpPr>
          <p:cNvPr id="3" name="Text Placeholder 2">
            <a:extLst>
              <a:ext uri="{FF2B5EF4-FFF2-40B4-BE49-F238E27FC236}">
                <a16:creationId xmlns:a16="http://schemas.microsoft.com/office/drawing/2014/main" id="{C030EA00-CCC6-465B-B07E-83D05B4483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a:extLst>
              <a:ext uri="{FF2B5EF4-FFF2-40B4-BE49-F238E27FC236}">
                <a16:creationId xmlns:a16="http://schemas.microsoft.com/office/drawing/2014/main" id="{C967FABF-1BD6-4EAA-9D07-9B10BF83A0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D46C58-9601-4154-BB54-6F908E918E60}" type="datetimeFigureOut">
              <a:rPr lang="pl-PL" smtClean="0"/>
              <a:t>28.02.2022</a:t>
            </a:fld>
            <a:endParaRPr lang="pl-PL" dirty="0"/>
          </a:p>
        </p:txBody>
      </p:sp>
      <p:sp>
        <p:nvSpPr>
          <p:cNvPr id="5" name="Footer Placeholder 4">
            <a:extLst>
              <a:ext uri="{FF2B5EF4-FFF2-40B4-BE49-F238E27FC236}">
                <a16:creationId xmlns:a16="http://schemas.microsoft.com/office/drawing/2014/main" id="{FAC1F223-7017-462D-BB54-AA2684CA7E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6" name="Slide Number Placeholder 5">
            <a:extLst>
              <a:ext uri="{FF2B5EF4-FFF2-40B4-BE49-F238E27FC236}">
                <a16:creationId xmlns:a16="http://schemas.microsoft.com/office/drawing/2014/main" id="{2345A29B-340C-4A3B-8E62-4CC91A058C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711B70-1B2F-41D7-9516-2C44D0708EE9}" type="slidenum">
              <a:rPr lang="pl-PL" smtClean="0"/>
              <a:t>‹#›</a:t>
            </a:fld>
            <a:endParaRPr lang="pl-PL" dirty="0"/>
          </a:p>
        </p:txBody>
      </p:sp>
    </p:spTree>
    <p:extLst>
      <p:ext uri="{BB962C8B-B14F-4D97-AF65-F5344CB8AC3E}">
        <p14:creationId xmlns:p14="http://schemas.microsoft.com/office/powerpoint/2010/main" val="1871393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BFCBE61-3F8C-4854-8C8B-049C9F41CCD0}"/>
              </a:ext>
            </a:extLst>
          </p:cNvPr>
          <p:cNvSpPr/>
          <p:nvPr/>
        </p:nvSpPr>
        <p:spPr>
          <a:xfrm>
            <a:off x="187353" y="1149289"/>
            <a:ext cx="11817292" cy="5394121"/>
          </a:xfrm>
          <a:prstGeom prst="rect">
            <a:avLst/>
          </a:prstGeom>
          <a:solidFill>
            <a:srgbClr val="D8A08D"/>
          </a:solidFill>
          <a:ln w="38100">
            <a:solidFill>
              <a:srgbClr val="C275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 </a:t>
            </a:r>
          </a:p>
        </p:txBody>
      </p:sp>
      <p:sp>
        <p:nvSpPr>
          <p:cNvPr id="7" name="Rectangle 6">
            <a:extLst>
              <a:ext uri="{FF2B5EF4-FFF2-40B4-BE49-F238E27FC236}">
                <a16:creationId xmlns:a16="http://schemas.microsoft.com/office/drawing/2014/main" id="{AB8E8C98-9C90-4293-940F-2929FE3338E9}"/>
              </a:ext>
            </a:extLst>
          </p:cNvPr>
          <p:cNvSpPr/>
          <p:nvPr/>
        </p:nvSpPr>
        <p:spPr>
          <a:xfrm>
            <a:off x="187353" y="620784"/>
            <a:ext cx="11817292" cy="528507"/>
          </a:xfrm>
          <a:prstGeom prst="rect">
            <a:avLst/>
          </a:prstGeom>
          <a:solidFill>
            <a:srgbClr val="C2756E"/>
          </a:solidFill>
          <a:ln w="38100">
            <a:solidFill>
              <a:srgbClr val="C275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1" name="Rectangle: Diagonal Corners Rounded 10">
            <a:extLst>
              <a:ext uri="{FF2B5EF4-FFF2-40B4-BE49-F238E27FC236}">
                <a16:creationId xmlns:a16="http://schemas.microsoft.com/office/drawing/2014/main" id="{ACA47CC7-280E-4011-BCA3-A72290A64C95}"/>
              </a:ext>
            </a:extLst>
          </p:cNvPr>
          <p:cNvSpPr/>
          <p:nvPr/>
        </p:nvSpPr>
        <p:spPr>
          <a:xfrm>
            <a:off x="189210" y="92277"/>
            <a:ext cx="1468073" cy="528507"/>
          </a:xfrm>
          <a:prstGeom prst="round2DiagRect">
            <a:avLst>
              <a:gd name="adj1" fmla="val 34127"/>
              <a:gd name="adj2" fmla="val 0"/>
            </a:avLst>
          </a:prstGeom>
          <a:solidFill>
            <a:srgbClr val="C2756E"/>
          </a:solidFill>
          <a:ln w="38100">
            <a:solidFill>
              <a:srgbClr val="C275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2" name="TextBox 11">
            <a:extLst>
              <a:ext uri="{FF2B5EF4-FFF2-40B4-BE49-F238E27FC236}">
                <a16:creationId xmlns:a16="http://schemas.microsoft.com/office/drawing/2014/main" id="{7FBFCC69-BA2B-452A-B538-9EC0292AE7DA}"/>
              </a:ext>
            </a:extLst>
          </p:cNvPr>
          <p:cNvSpPr txBox="1"/>
          <p:nvPr/>
        </p:nvSpPr>
        <p:spPr>
          <a:xfrm>
            <a:off x="313960" y="171865"/>
            <a:ext cx="1090569" cy="369332"/>
          </a:xfrm>
          <a:prstGeom prst="rect">
            <a:avLst/>
          </a:prstGeom>
          <a:noFill/>
        </p:spPr>
        <p:txBody>
          <a:bodyPr wrap="square" rtlCol="0">
            <a:spAutoFit/>
          </a:bodyPr>
          <a:lstStyle/>
          <a:p>
            <a:pPr algn="ctr"/>
            <a:r>
              <a:rPr lang="en-GB" dirty="0">
                <a:latin typeface="Bahnschrift SemiBold" panose="020B0502040204020203" pitchFamily="34" charset="0"/>
              </a:rPr>
              <a:t>Tab 01 </a:t>
            </a:r>
          </a:p>
        </p:txBody>
      </p:sp>
      <p:sp>
        <p:nvSpPr>
          <p:cNvPr id="13" name="Plus Sign 12">
            <a:extLst>
              <a:ext uri="{FF2B5EF4-FFF2-40B4-BE49-F238E27FC236}">
                <a16:creationId xmlns:a16="http://schemas.microsoft.com/office/drawing/2014/main" id="{6EBC118D-E495-4295-8B4A-6DD87C39C89D}"/>
              </a:ext>
            </a:extLst>
          </p:cNvPr>
          <p:cNvSpPr/>
          <p:nvPr/>
        </p:nvSpPr>
        <p:spPr>
          <a:xfrm>
            <a:off x="1690415" y="197299"/>
            <a:ext cx="295342" cy="252456"/>
          </a:xfrm>
          <a:prstGeom prst="mathPlus">
            <a:avLst/>
          </a:prstGeom>
          <a:solidFill>
            <a:srgbClr val="7D3B3D"/>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4" name="Arrow: Right 13">
            <a:extLst>
              <a:ext uri="{FF2B5EF4-FFF2-40B4-BE49-F238E27FC236}">
                <a16:creationId xmlns:a16="http://schemas.microsoft.com/office/drawing/2014/main" id="{4FB8120E-C3FF-46BB-BA9D-AE5C900EF931}"/>
              </a:ext>
            </a:extLst>
          </p:cNvPr>
          <p:cNvSpPr/>
          <p:nvPr/>
        </p:nvSpPr>
        <p:spPr>
          <a:xfrm>
            <a:off x="929804" y="780730"/>
            <a:ext cx="334110" cy="188729"/>
          </a:xfrm>
          <a:prstGeom prst="rightArrow">
            <a:avLst/>
          </a:prstGeom>
          <a:solidFill>
            <a:srgbClr val="7D3B3D"/>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5" name="Arrow: Left 14">
            <a:extLst>
              <a:ext uri="{FF2B5EF4-FFF2-40B4-BE49-F238E27FC236}">
                <a16:creationId xmlns:a16="http://schemas.microsoft.com/office/drawing/2014/main" id="{749060FA-B858-4D25-9F40-7780362D7950}"/>
              </a:ext>
            </a:extLst>
          </p:cNvPr>
          <p:cNvSpPr/>
          <p:nvPr/>
        </p:nvSpPr>
        <p:spPr>
          <a:xfrm>
            <a:off x="408341" y="780730"/>
            <a:ext cx="334110" cy="188730"/>
          </a:xfrm>
          <a:prstGeom prst="leftArrow">
            <a:avLst/>
          </a:prstGeom>
          <a:solidFill>
            <a:srgbClr val="7D3B3D"/>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9" name="Multiplication Sign 18">
            <a:extLst>
              <a:ext uri="{FF2B5EF4-FFF2-40B4-BE49-F238E27FC236}">
                <a16:creationId xmlns:a16="http://schemas.microsoft.com/office/drawing/2014/main" id="{19505B8D-0362-467A-BA58-E8B0245876FF}"/>
              </a:ext>
            </a:extLst>
          </p:cNvPr>
          <p:cNvSpPr/>
          <p:nvPr/>
        </p:nvSpPr>
        <p:spPr>
          <a:xfrm>
            <a:off x="1306875" y="208382"/>
            <a:ext cx="248575" cy="252456"/>
          </a:xfrm>
          <a:prstGeom prst="mathMultiply">
            <a:avLst/>
          </a:prstGeom>
          <a:solidFill>
            <a:srgbClr val="7D3B3D"/>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21" name="Rectangle: Rounded Corners 20">
            <a:extLst>
              <a:ext uri="{FF2B5EF4-FFF2-40B4-BE49-F238E27FC236}">
                <a16:creationId xmlns:a16="http://schemas.microsoft.com/office/drawing/2014/main" id="{D8DEE07A-EAD9-499E-8A53-A1F801C20BA6}"/>
              </a:ext>
            </a:extLst>
          </p:cNvPr>
          <p:cNvSpPr/>
          <p:nvPr/>
        </p:nvSpPr>
        <p:spPr>
          <a:xfrm>
            <a:off x="1657283" y="700756"/>
            <a:ext cx="9857055" cy="368561"/>
          </a:xfrm>
          <a:prstGeom prst="roundRect">
            <a:avLst>
              <a:gd name="adj" fmla="val 50000"/>
            </a:avLst>
          </a:prstGeom>
          <a:solidFill>
            <a:schemeClr val="bg1"/>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22" name="TextBox 21">
            <a:extLst>
              <a:ext uri="{FF2B5EF4-FFF2-40B4-BE49-F238E27FC236}">
                <a16:creationId xmlns:a16="http://schemas.microsoft.com/office/drawing/2014/main" id="{A53FEA4F-7904-43B3-BB4F-C57BA24C2AA8}"/>
              </a:ext>
            </a:extLst>
          </p:cNvPr>
          <p:cNvSpPr txBox="1"/>
          <p:nvPr/>
        </p:nvSpPr>
        <p:spPr>
          <a:xfrm>
            <a:off x="4506896" y="1400399"/>
            <a:ext cx="3366855" cy="1015663"/>
          </a:xfrm>
          <a:prstGeom prst="rect">
            <a:avLst/>
          </a:prstGeom>
          <a:noFill/>
        </p:spPr>
        <p:txBody>
          <a:bodyPr wrap="square" rtlCol="0">
            <a:spAutoFit/>
          </a:bodyPr>
          <a:lstStyle/>
          <a:p>
            <a:pPr algn="ctr"/>
            <a:r>
              <a:rPr lang="pl-PL" sz="6000" dirty="0">
                <a:latin typeface="Aharoni" panose="02010803020104030203" pitchFamily="2" charset="-79"/>
                <a:cs typeface="Aharoni" panose="02010803020104030203" pitchFamily="2" charset="-79"/>
              </a:rPr>
              <a:t>Google</a:t>
            </a:r>
            <a:r>
              <a:rPr lang="pl-PL" sz="6000" dirty="0"/>
              <a:t> </a:t>
            </a:r>
          </a:p>
        </p:txBody>
      </p:sp>
      <p:sp>
        <p:nvSpPr>
          <p:cNvPr id="26" name="TextBox 25">
            <a:extLst>
              <a:ext uri="{FF2B5EF4-FFF2-40B4-BE49-F238E27FC236}">
                <a16:creationId xmlns:a16="http://schemas.microsoft.com/office/drawing/2014/main" id="{48CD798B-601F-49E1-8783-3EDBE0DDA4D7}"/>
              </a:ext>
            </a:extLst>
          </p:cNvPr>
          <p:cNvSpPr txBox="1"/>
          <p:nvPr/>
        </p:nvSpPr>
        <p:spPr>
          <a:xfrm>
            <a:off x="4412571" y="1404027"/>
            <a:ext cx="3366855" cy="1015663"/>
          </a:xfrm>
          <a:prstGeom prst="rect">
            <a:avLst/>
          </a:prstGeom>
          <a:noFill/>
        </p:spPr>
        <p:txBody>
          <a:bodyPr wrap="square">
            <a:spAutoFit/>
          </a:bodyPr>
          <a:lstStyle/>
          <a:p>
            <a:pPr algn="ctr"/>
            <a:r>
              <a:rPr lang="pl-PL" sz="6000" dirty="0">
                <a:solidFill>
                  <a:srgbClr val="2B2D1F"/>
                </a:solidFill>
                <a:latin typeface="Aharoni" panose="02010803020104030203" pitchFamily="2" charset="-79"/>
                <a:cs typeface="Aharoni" panose="02010803020104030203" pitchFamily="2" charset="-79"/>
              </a:rPr>
              <a:t>G</a:t>
            </a:r>
            <a:r>
              <a:rPr lang="pl-PL" sz="6000" dirty="0">
                <a:solidFill>
                  <a:srgbClr val="464437"/>
                </a:solidFill>
                <a:latin typeface="Aharoni" panose="02010803020104030203" pitchFamily="2" charset="-79"/>
                <a:cs typeface="Aharoni" panose="02010803020104030203" pitchFamily="2" charset="-79"/>
              </a:rPr>
              <a:t>o</a:t>
            </a:r>
            <a:r>
              <a:rPr lang="pl-PL" sz="6000" dirty="0">
                <a:solidFill>
                  <a:srgbClr val="1C3522"/>
                </a:solidFill>
                <a:latin typeface="Aharoni" panose="02010803020104030203" pitchFamily="2" charset="-79"/>
                <a:cs typeface="Aharoni" panose="02010803020104030203" pitchFamily="2" charset="-79"/>
              </a:rPr>
              <a:t>o</a:t>
            </a:r>
            <a:r>
              <a:rPr lang="pl-PL" sz="6000" dirty="0">
                <a:solidFill>
                  <a:srgbClr val="284B3A"/>
                </a:solidFill>
                <a:latin typeface="Aharoni" panose="02010803020104030203" pitchFamily="2" charset="-79"/>
                <a:cs typeface="Aharoni" panose="02010803020104030203" pitchFamily="2" charset="-79"/>
              </a:rPr>
              <a:t>g</a:t>
            </a:r>
            <a:r>
              <a:rPr lang="pl-PL" sz="6000" dirty="0">
                <a:solidFill>
                  <a:srgbClr val="486958"/>
                </a:solidFill>
                <a:latin typeface="Aharoni" panose="02010803020104030203" pitchFamily="2" charset="-79"/>
                <a:cs typeface="Aharoni" panose="02010803020104030203" pitchFamily="2" charset="-79"/>
              </a:rPr>
              <a:t>l</a:t>
            </a:r>
            <a:r>
              <a:rPr lang="pl-PL" sz="6000" dirty="0">
                <a:solidFill>
                  <a:srgbClr val="638A75"/>
                </a:solidFill>
                <a:latin typeface="Aharoni" panose="02010803020104030203" pitchFamily="2" charset="-79"/>
                <a:cs typeface="Aharoni" panose="02010803020104030203" pitchFamily="2" charset="-79"/>
              </a:rPr>
              <a:t>e</a:t>
            </a:r>
            <a:r>
              <a:rPr lang="pl-PL" sz="6000" dirty="0"/>
              <a:t> </a:t>
            </a:r>
          </a:p>
        </p:txBody>
      </p:sp>
      <p:sp>
        <p:nvSpPr>
          <p:cNvPr id="24" name="Rectangle: Rounded Corners 23">
            <a:extLst>
              <a:ext uri="{FF2B5EF4-FFF2-40B4-BE49-F238E27FC236}">
                <a16:creationId xmlns:a16="http://schemas.microsoft.com/office/drawing/2014/main" id="{68880376-724E-4EBC-A83A-EEE1DBE5F143}"/>
              </a:ext>
            </a:extLst>
          </p:cNvPr>
          <p:cNvSpPr/>
          <p:nvPr/>
        </p:nvSpPr>
        <p:spPr>
          <a:xfrm>
            <a:off x="3512596" y="2465964"/>
            <a:ext cx="5166804" cy="361848"/>
          </a:xfrm>
          <a:prstGeom prst="roundRect">
            <a:avLst/>
          </a:prstGeom>
          <a:solidFill>
            <a:srgbClr val="E6D9D0"/>
          </a:solidFill>
          <a:ln w="19050">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34" name="Oval 33">
            <a:extLst>
              <a:ext uri="{FF2B5EF4-FFF2-40B4-BE49-F238E27FC236}">
                <a16:creationId xmlns:a16="http://schemas.microsoft.com/office/drawing/2014/main" id="{9044EC06-4738-4494-8834-8501CF5A6D34}"/>
              </a:ext>
            </a:extLst>
          </p:cNvPr>
          <p:cNvSpPr/>
          <p:nvPr/>
        </p:nvSpPr>
        <p:spPr>
          <a:xfrm>
            <a:off x="3625374" y="2551226"/>
            <a:ext cx="112075" cy="112075"/>
          </a:xfrm>
          <a:prstGeom prst="ellipse">
            <a:avLst/>
          </a:prstGeom>
          <a:solidFill>
            <a:srgbClr val="E6D9D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cxnSp>
        <p:nvCxnSpPr>
          <p:cNvPr id="33" name="Straight Connector 32">
            <a:extLst>
              <a:ext uri="{FF2B5EF4-FFF2-40B4-BE49-F238E27FC236}">
                <a16:creationId xmlns:a16="http://schemas.microsoft.com/office/drawing/2014/main" id="{5DC2A4DE-73B2-416A-88BC-D24C00A9B146}"/>
              </a:ext>
            </a:extLst>
          </p:cNvPr>
          <p:cNvCxnSpPr>
            <a:cxnSpLocks/>
            <a:stCxn id="34" idx="5"/>
          </p:cNvCxnSpPr>
          <p:nvPr/>
        </p:nvCxnSpPr>
        <p:spPr>
          <a:xfrm>
            <a:off x="3721036" y="2646888"/>
            <a:ext cx="69729" cy="87434"/>
          </a:xfrm>
          <a:prstGeom prst="line">
            <a:avLst/>
          </a:prstGeom>
          <a:ln w="19050"/>
        </p:spPr>
        <p:style>
          <a:lnRef idx="1">
            <a:schemeClr val="dk1"/>
          </a:lnRef>
          <a:fillRef idx="0">
            <a:schemeClr val="dk1"/>
          </a:fillRef>
          <a:effectRef idx="0">
            <a:schemeClr val="dk1"/>
          </a:effectRef>
          <a:fontRef idx="minor">
            <a:schemeClr val="tx1"/>
          </a:fontRef>
        </p:style>
      </p:cxnSp>
      <p:sp>
        <p:nvSpPr>
          <p:cNvPr id="38" name="Rectangle: Rounded Corners 37">
            <a:extLst>
              <a:ext uri="{FF2B5EF4-FFF2-40B4-BE49-F238E27FC236}">
                <a16:creationId xmlns:a16="http://schemas.microsoft.com/office/drawing/2014/main" id="{BE3FDC7C-5D31-4F3C-9634-F4BA5D75FA75}"/>
              </a:ext>
            </a:extLst>
          </p:cNvPr>
          <p:cNvSpPr/>
          <p:nvPr/>
        </p:nvSpPr>
        <p:spPr>
          <a:xfrm>
            <a:off x="5498238" y="3067152"/>
            <a:ext cx="1195524" cy="361848"/>
          </a:xfrm>
          <a:prstGeom prst="roundRect">
            <a:avLst/>
          </a:prstGeom>
          <a:solidFill>
            <a:srgbClr val="C2756E"/>
          </a:solidFill>
          <a:ln w="28575">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39" name="TextBox 38">
            <a:extLst>
              <a:ext uri="{FF2B5EF4-FFF2-40B4-BE49-F238E27FC236}">
                <a16:creationId xmlns:a16="http://schemas.microsoft.com/office/drawing/2014/main" id="{E65698E7-0E87-4560-B9B2-1B14744CF0CD}"/>
              </a:ext>
            </a:extLst>
          </p:cNvPr>
          <p:cNvSpPr txBox="1"/>
          <p:nvPr/>
        </p:nvSpPr>
        <p:spPr>
          <a:xfrm>
            <a:off x="5681765" y="3033246"/>
            <a:ext cx="904045" cy="400110"/>
          </a:xfrm>
          <a:prstGeom prst="rect">
            <a:avLst/>
          </a:prstGeom>
          <a:noFill/>
        </p:spPr>
        <p:txBody>
          <a:bodyPr wrap="square" rtlCol="0">
            <a:spAutoFit/>
          </a:bodyPr>
          <a:lstStyle/>
          <a:p>
            <a:pPr algn="ctr"/>
            <a:r>
              <a:rPr lang="pl-PL" sz="2000" dirty="0">
                <a:latin typeface="Bahnschrift Light Condensed" panose="020B0502040204020203" pitchFamily="34" charset="0"/>
              </a:rPr>
              <a:t>Start</a:t>
            </a:r>
          </a:p>
        </p:txBody>
      </p:sp>
      <p:sp>
        <p:nvSpPr>
          <p:cNvPr id="41" name="TextBox 40">
            <a:extLst>
              <a:ext uri="{FF2B5EF4-FFF2-40B4-BE49-F238E27FC236}">
                <a16:creationId xmlns:a16="http://schemas.microsoft.com/office/drawing/2014/main" id="{DBAF7677-BF26-447F-BC8D-A5CB6C211EE6}"/>
              </a:ext>
            </a:extLst>
          </p:cNvPr>
          <p:cNvSpPr txBox="1"/>
          <p:nvPr/>
        </p:nvSpPr>
        <p:spPr>
          <a:xfrm>
            <a:off x="3913429" y="2451605"/>
            <a:ext cx="3960322" cy="369332"/>
          </a:xfrm>
          <a:prstGeom prst="rect">
            <a:avLst/>
          </a:prstGeom>
          <a:noFill/>
        </p:spPr>
        <p:txBody>
          <a:bodyPr wrap="square" rtlCol="0">
            <a:spAutoFit/>
          </a:bodyPr>
          <a:lstStyle/>
          <a:p>
            <a:r>
              <a:rPr lang="en-GB" dirty="0">
                <a:solidFill>
                  <a:srgbClr val="381414"/>
                </a:solidFill>
              </a:rPr>
              <a:t>Valentine’s Day</a:t>
            </a:r>
            <a:r>
              <a:rPr lang="pl-PL" dirty="0">
                <a:solidFill>
                  <a:srgbClr val="381414"/>
                </a:solidFill>
              </a:rPr>
              <a:t> in </a:t>
            </a:r>
            <a:r>
              <a:rPr lang="en-GB" dirty="0">
                <a:solidFill>
                  <a:srgbClr val="381414"/>
                </a:solidFill>
              </a:rPr>
              <a:t>different</a:t>
            </a:r>
            <a:r>
              <a:rPr lang="pl-PL" dirty="0">
                <a:solidFill>
                  <a:srgbClr val="381414"/>
                </a:solidFill>
              </a:rPr>
              <a:t>s</a:t>
            </a:r>
            <a:r>
              <a:rPr lang="en-GB" dirty="0">
                <a:solidFill>
                  <a:srgbClr val="381414"/>
                </a:solidFill>
              </a:rPr>
              <a:t> country </a:t>
            </a:r>
          </a:p>
        </p:txBody>
      </p:sp>
      <p:sp>
        <p:nvSpPr>
          <p:cNvPr id="42" name="TextBox 41">
            <a:extLst>
              <a:ext uri="{FF2B5EF4-FFF2-40B4-BE49-F238E27FC236}">
                <a16:creationId xmlns:a16="http://schemas.microsoft.com/office/drawing/2014/main" id="{DDB81252-90C1-42D3-A99D-34543FC25C52}"/>
              </a:ext>
            </a:extLst>
          </p:cNvPr>
          <p:cNvSpPr txBox="1"/>
          <p:nvPr/>
        </p:nvSpPr>
        <p:spPr>
          <a:xfrm>
            <a:off x="1838086" y="694765"/>
            <a:ext cx="3266574" cy="369332"/>
          </a:xfrm>
          <a:prstGeom prst="rect">
            <a:avLst/>
          </a:prstGeom>
          <a:noFill/>
        </p:spPr>
        <p:txBody>
          <a:bodyPr wrap="square" lIns="91440" tIns="45720" rIns="91440" bIns="45720" rtlCol="0" anchor="t">
            <a:spAutoFit/>
          </a:bodyPr>
          <a:lstStyle/>
          <a:p>
            <a:r>
              <a:rPr lang="en-GB"/>
              <a:t>https:// Wiktoria S klasa VIII </a:t>
            </a:r>
            <a:r>
              <a:rPr lang="en-GB" dirty="0"/>
              <a:t>C </a:t>
            </a:r>
          </a:p>
        </p:txBody>
      </p:sp>
    </p:spTree>
    <p:extLst>
      <p:ext uri="{BB962C8B-B14F-4D97-AF65-F5344CB8AC3E}">
        <p14:creationId xmlns:p14="http://schemas.microsoft.com/office/powerpoint/2010/main" val="567184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BFCBE61-3F8C-4854-8C8B-049C9F41CCD0}"/>
              </a:ext>
            </a:extLst>
          </p:cNvPr>
          <p:cNvSpPr/>
          <p:nvPr/>
        </p:nvSpPr>
        <p:spPr>
          <a:xfrm>
            <a:off x="187353" y="1149289"/>
            <a:ext cx="11817292" cy="5394121"/>
          </a:xfrm>
          <a:prstGeom prst="rect">
            <a:avLst/>
          </a:prstGeom>
          <a:solidFill>
            <a:srgbClr val="D8A08D"/>
          </a:solidFill>
          <a:ln w="38100">
            <a:solidFill>
              <a:srgbClr val="C275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 </a:t>
            </a:r>
          </a:p>
        </p:txBody>
      </p:sp>
      <p:sp>
        <p:nvSpPr>
          <p:cNvPr id="7" name="Rectangle 6">
            <a:extLst>
              <a:ext uri="{FF2B5EF4-FFF2-40B4-BE49-F238E27FC236}">
                <a16:creationId xmlns:a16="http://schemas.microsoft.com/office/drawing/2014/main" id="{AB8E8C98-9C90-4293-940F-2929FE3338E9}"/>
              </a:ext>
            </a:extLst>
          </p:cNvPr>
          <p:cNvSpPr/>
          <p:nvPr/>
        </p:nvSpPr>
        <p:spPr>
          <a:xfrm>
            <a:off x="187353" y="620784"/>
            <a:ext cx="11817292" cy="528507"/>
          </a:xfrm>
          <a:prstGeom prst="rect">
            <a:avLst/>
          </a:prstGeom>
          <a:solidFill>
            <a:srgbClr val="C2756E"/>
          </a:solidFill>
          <a:ln w="38100">
            <a:solidFill>
              <a:srgbClr val="C275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1" name="Rectangle: Diagonal Corners Rounded 10">
            <a:extLst>
              <a:ext uri="{FF2B5EF4-FFF2-40B4-BE49-F238E27FC236}">
                <a16:creationId xmlns:a16="http://schemas.microsoft.com/office/drawing/2014/main" id="{ACA47CC7-280E-4011-BCA3-A72290A64C95}"/>
              </a:ext>
            </a:extLst>
          </p:cNvPr>
          <p:cNvSpPr/>
          <p:nvPr/>
        </p:nvSpPr>
        <p:spPr>
          <a:xfrm>
            <a:off x="189210" y="92277"/>
            <a:ext cx="1468073" cy="528507"/>
          </a:xfrm>
          <a:prstGeom prst="round2DiagRect">
            <a:avLst>
              <a:gd name="adj1" fmla="val 34127"/>
              <a:gd name="adj2" fmla="val 0"/>
            </a:avLst>
          </a:prstGeom>
          <a:solidFill>
            <a:srgbClr val="C2756E"/>
          </a:solidFill>
          <a:ln w="38100">
            <a:solidFill>
              <a:srgbClr val="C275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2" name="TextBox 11">
            <a:extLst>
              <a:ext uri="{FF2B5EF4-FFF2-40B4-BE49-F238E27FC236}">
                <a16:creationId xmlns:a16="http://schemas.microsoft.com/office/drawing/2014/main" id="{7FBFCC69-BA2B-452A-B538-9EC0292AE7DA}"/>
              </a:ext>
            </a:extLst>
          </p:cNvPr>
          <p:cNvSpPr txBox="1"/>
          <p:nvPr/>
        </p:nvSpPr>
        <p:spPr>
          <a:xfrm>
            <a:off x="313960" y="171865"/>
            <a:ext cx="1090569" cy="369332"/>
          </a:xfrm>
          <a:prstGeom prst="rect">
            <a:avLst/>
          </a:prstGeom>
          <a:noFill/>
        </p:spPr>
        <p:txBody>
          <a:bodyPr wrap="square" rtlCol="0">
            <a:spAutoFit/>
          </a:bodyPr>
          <a:lstStyle/>
          <a:p>
            <a:pPr algn="ctr"/>
            <a:r>
              <a:rPr lang="en-GB" dirty="0">
                <a:latin typeface="Bahnschrift SemiBold" panose="020B0502040204020203" pitchFamily="34" charset="0"/>
              </a:rPr>
              <a:t>Tab 01 </a:t>
            </a:r>
          </a:p>
        </p:txBody>
      </p:sp>
      <p:sp>
        <p:nvSpPr>
          <p:cNvPr id="13" name="Plus Sign 12">
            <a:extLst>
              <a:ext uri="{FF2B5EF4-FFF2-40B4-BE49-F238E27FC236}">
                <a16:creationId xmlns:a16="http://schemas.microsoft.com/office/drawing/2014/main" id="{6EBC118D-E495-4295-8B4A-6DD87C39C89D}"/>
              </a:ext>
            </a:extLst>
          </p:cNvPr>
          <p:cNvSpPr/>
          <p:nvPr/>
        </p:nvSpPr>
        <p:spPr>
          <a:xfrm>
            <a:off x="1690415" y="197299"/>
            <a:ext cx="295342" cy="252456"/>
          </a:xfrm>
          <a:prstGeom prst="mathPlus">
            <a:avLst/>
          </a:prstGeom>
          <a:solidFill>
            <a:srgbClr val="7D3B3D"/>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4" name="Arrow: Right 13">
            <a:extLst>
              <a:ext uri="{FF2B5EF4-FFF2-40B4-BE49-F238E27FC236}">
                <a16:creationId xmlns:a16="http://schemas.microsoft.com/office/drawing/2014/main" id="{4FB8120E-C3FF-46BB-BA9D-AE5C900EF931}"/>
              </a:ext>
            </a:extLst>
          </p:cNvPr>
          <p:cNvSpPr/>
          <p:nvPr/>
        </p:nvSpPr>
        <p:spPr>
          <a:xfrm>
            <a:off x="929804" y="780730"/>
            <a:ext cx="334110" cy="188729"/>
          </a:xfrm>
          <a:prstGeom prst="rightArrow">
            <a:avLst/>
          </a:prstGeom>
          <a:solidFill>
            <a:srgbClr val="7D3B3D"/>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5" name="Arrow: Left 14">
            <a:extLst>
              <a:ext uri="{FF2B5EF4-FFF2-40B4-BE49-F238E27FC236}">
                <a16:creationId xmlns:a16="http://schemas.microsoft.com/office/drawing/2014/main" id="{749060FA-B858-4D25-9F40-7780362D7950}"/>
              </a:ext>
            </a:extLst>
          </p:cNvPr>
          <p:cNvSpPr/>
          <p:nvPr/>
        </p:nvSpPr>
        <p:spPr>
          <a:xfrm>
            <a:off x="408341" y="780730"/>
            <a:ext cx="334110" cy="188730"/>
          </a:xfrm>
          <a:prstGeom prst="leftArrow">
            <a:avLst/>
          </a:prstGeom>
          <a:solidFill>
            <a:srgbClr val="7D3B3D"/>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9" name="Multiplication Sign 18">
            <a:extLst>
              <a:ext uri="{FF2B5EF4-FFF2-40B4-BE49-F238E27FC236}">
                <a16:creationId xmlns:a16="http://schemas.microsoft.com/office/drawing/2014/main" id="{19505B8D-0362-467A-BA58-E8B0245876FF}"/>
              </a:ext>
            </a:extLst>
          </p:cNvPr>
          <p:cNvSpPr/>
          <p:nvPr/>
        </p:nvSpPr>
        <p:spPr>
          <a:xfrm>
            <a:off x="1306875" y="208382"/>
            <a:ext cx="248575" cy="252456"/>
          </a:xfrm>
          <a:prstGeom prst="mathMultiply">
            <a:avLst/>
          </a:prstGeom>
          <a:solidFill>
            <a:srgbClr val="7D3B3D"/>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21" name="Rectangle: Rounded Corners 20">
            <a:extLst>
              <a:ext uri="{FF2B5EF4-FFF2-40B4-BE49-F238E27FC236}">
                <a16:creationId xmlns:a16="http://schemas.microsoft.com/office/drawing/2014/main" id="{D8DEE07A-EAD9-499E-8A53-A1F801C20BA6}"/>
              </a:ext>
            </a:extLst>
          </p:cNvPr>
          <p:cNvSpPr/>
          <p:nvPr/>
        </p:nvSpPr>
        <p:spPr>
          <a:xfrm>
            <a:off x="1657283" y="700756"/>
            <a:ext cx="9857055" cy="368561"/>
          </a:xfrm>
          <a:prstGeom prst="roundRect">
            <a:avLst>
              <a:gd name="adj" fmla="val 50000"/>
            </a:avLst>
          </a:prstGeom>
          <a:solidFill>
            <a:schemeClr val="bg1"/>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22" name="TextBox 21">
            <a:extLst>
              <a:ext uri="{FF2B5EF4-FFF2-40B4-BE49-F238E27FC236}">
                <a16:creationId xmlns:a16="http://schemas.microsoft.com/office/drawing/2014/main" id="{A53FEA4F-7904-43B3-BB4F-C57BA24C2AA8}"/>
              </a:ext>
            </a:extLst>
          </p:cNvPr>
          <p:cNvSpPr txBox="1"/>
          <p:nvPr/>
        </p:nvSpPr>
        <p:spPr>
          <a:xfrm>
            <a:off x="4506896" y="1400399"/>
            <a:ext cx="3366855" cy="1015663"/>
          </a:xfrm>
          <a:prstGeom prst="rect">
            <a:avLst/>
          </a:prstGeom>
          <a:noFill/>
        </p:spPr>
        <p:txBody>
          <a:bodyPr wrap="square" rtlCol="0">
            <a:spAutoFit/>
          </a:bodyPr>
          <a:lstStyle/>
          <a:p>
            <a:pPr algn="ctr"/>
            <a:r>
              <a:rPr lang="pl-PL" sz="6000" dirty="0">
                <a:latin typeface="Aharoni" panose="02010803020104030203" pitchFamily="2" charset="-79"/>
                <a:cs typeface="Aharoni" panose="02010803020104030203" pitchFamily="2" charset="-79"/>
              </a:rPr>
              <a:t>Google</a:t>
            </a:r>
            <a:r>
              <a:rPr lang="pl-PL" sz="6000" dirty="0"/>
              <a:t> </a:t>
            </a:r>
          </a:p>
        </p:txBody>
      </p:sp>
      <p:sp>
        <p:nvSpPr>
          <p:cNvPr id="26" name="TextBox 25">
            <a:extLst>
              <a:ext uri="{FF2B5EF4-FFF2-40B4-BE49-F238E27FC236}">
                <a16:creationId xmlns:a16="http://schemas.microsoft.com/office/drawing/2014/main" id="{48CD798B-601F-49E1-8783-3EDBE0DDA4D7}"/>
              </a:ext>
            </a:extLst>
          </p:cNvPr>
          <p:cNvSpPr txBox="1"/>
          <p:nvPr/>
        </p:nvSpPr>
        <p:spPr>
          <a:xfrm>
            <a:off x="4412571" y="1404027"/>
            <a:ext cx="3366855" cy="1015663"/>
          </a:xfrm>
          <a:prstGeom prst="rect">
            <a:avLst/>
          </a:prstGeom>
          <a:noFill/>
        </p:spPr>
        <p:txBody>
          <a:bodyPr wrap="square">
            <a:spAutoFit/>
          </a:bodyPr>
          <a:lstStyle/>
          <a:p>
            <a:pPr algn="ctr"/>
            <a:r>
              <a:rPr lang="pl-PL" sz="6000" dirty="0">
                <a:solidFill>
                  <a:srgbClr val="2B2D1F"/>
                </a:solidFill>
                <a:latin typeface="Aharoni" panose="02010803020104030203" pitchFamily="2" charset="-79"/>
                <a:cs typeface="Aharoni" panose="02010803020104030203" pitchFamily="2" charset="-79"/>
              </a:rPr>
              <a:t>G</a:t>
            </a:r>
            <a:r>
              <a:rPr lang="pl-PL" sz="6000" dirty="0">
                <a:solidFill>
                  <a:srgbClr val="464437"/>
                </a:solidFill>
                <a:latin typeface="Aharoni" panose="02010803020104030203" pitchFamily="2" charset="-79"/>
                <a:cs typeface="Aharoni" panose="02010803020104030203" pitchFamily="2" charset="-79"/>
              </a:rPr>
              <a:t>o</a:t>
            </a:r>
            <a:r>
              <a:rPr lang="pl-PL" sz="6000" dirty="0">
                <a:solidFill>
                  <a:srgbClr val="1C3522"/>
                </a:solidFill>
                <a:latin typeface="Aharoni" panose="02010803020104030203" pitchFamily="2" charset="-79"/>
                <a:cs typeface="Aharoni" panose="02010803020104030203" pitchFamily="2" charset="-79"/>
              </a:rPr>
              <a:t>o</a:t>
            </a:r>
            <a:r>
              <a:rPr lang="pl-PL" sz="6000" dirty="0">
                <a:solidFill>
                  <a:srgbClr val="284B3A"/>
                </a:solidFill>
                <a:latin typeface="Aharoni" panose="02010803020104030203" pitchFamily="2" charset="-79"/>
                <a:cs typeface="Aharoni" panose="02010803020104030203" pitchFamily="2" charset="-79"/>
              </a:rPr>
              <a:t>g</a:t>
            </a:r>
            <a:r>
              <a:rPr lang="pl-PL" sz="6000" dirty="0">
                <a:solidFill>
                  <a:srgbClr val="486958"/>
                </a:solidFill>
                <a:latin typeface="Aharoni" panose="02010803020104030203" pitchFamily="2" charset="-79"/>
                <a:cs typeface="Aharoni" panose="02010803020104030203" pitchFamily="2" charset="-79"/>
              </a:rPr>
              <a:t>l</a:t>
            </a:r>
            <a:r>
              <a:rPr lang="pl-PL" sz="6000" dirty="0">
                <a:solidFill>
                  <a:srgbClr val="638A75"/>
                </a:solidFill>
                <a:latin typeface="Aharoni" panose="02010803020104030203" pitchFamily="2" charset="-79"/>
                <a:cs typeface="Aharoni" panose="02010803020104030203" pitchFamily="2" charset="-79"/>
              </a:rPr>
              <a:t>e</a:t>
            </a:r>
            <a:r>
              <a:rPr lang="pl-PL" sz="6000" dirty="0"/>
              <a:t> </a:t>
            </a:r>
          </a:p>
        </p:txBody>
      </p:sp>
      <p:sp>
        <p:nvSpPr>
          <p:cNvPr id="24" name="Rectangle: Rounded Corners 23">
            <a:extLst>
              <a:ext uri="{FF2B5EF4-FFF2-40B4-BE49-F238E27FC236}">
                <a16:creationId xmlns:a16="http://schemas.microsoft.com/office/drawing/2014/main" id="{68880376-724E-4EBC-A83A-EEE1DBE5F143}"/>
              </a:ext>
            </a:extLst>
          </p:cNvPr>
          <p:cNvSpPr/>
          <p:nvPr/>
        </p:nvSpPr>
        <p:spPr>
          <a:xfrm>
            <a:off x="3512596" y="2465964"/>
            <a:ext cx="5166804" cy="361848"/>
          </a:xfrm>
          <a:prstGeom prst="roundRect">
            <a:avLst/>
          </a:prstGeom>
          <a:solidFill>
            <a:srgbClr val="E6D9D0"/>
          </a:solidFill>
          <a:ln w="19050">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34" name="Oval 33">
            <a:extLst>
              <a:ext uri="{FF2B5EF4-FFF2-40B4-BE49-F238E27FC236}">
                <a16:creationId xmlns:a16="http://schemas.microsoft.com/office/drawing/2014/main" id="{9044EC06-4738-4494-8834-8501CF5A6D34}"/>
              </a:ext>
            </a:extLst>
          </p:cNvPr>
          <p:cNvSpPr/>
          <p:nvPr/>
        </p:nvSpPr>
        <p:spPr>
          <a:xfrm>
            <a:off x="3625374" y="2551226"/>
            <a:ext cx="112075" cy="112075"/>
          </a:xfrm>
          <a:prstGeom prst="ellipse">
            <a:avLst/>
          </a:prstGeom>
          <a:solidFill>
            <a:srgbClr val="E6D9D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cxnSp>
        <p:nvCxnSpPr>
          <p:cNvPr id="33" name="Straight Connector 32">
            <a:extLst>
              <a:ext uri="{FF2B5EF4-FFF2-40B4-BE49-F238E27FC236}">
                <a16:creationId xmlns:a16="http://schemas.microsoft.com/office/drawing/2014/main" id="{5DC2A4DE-73B2-416A-88BC-D24C00A9B146}"/>
              </a:ext>
            </a:extLst>
          </p:cNvPr>
          <p:cNvCxnSpPr>
            <a:cxnSpLocks/>
            <a:stCxn id="34" idx="5"/>
          </p:cNvCxnSpPr>
          <p:nvPr/>
        </p:nvCxnSpPr>
        <p:spPr>
          <a:xfrm>
            <a:off x="3721036" y="2646888"/>
            <a:ext cx="69729" cy="87434"/>
          </a:xfrm>
          <a:prstGeom prst="line">
            <a:avLst/>
          </a:prstGeom>
          <a:ln w="19050"/>
        </p:spPr>
        <p:style>
          <a:lnRef idx="1">
            <a:schemeClr val="dk1"/>
          </a:lnRef>
          <a:fillRef idx="0">
            <a:schemeClr val="dk1"/>
          </a:fillRef>
          <a:effectRef idx="0">
            <a:schemeClr val="dk1"/>
          </a:effectRef>
          <a:fontRef idx="minor">
            <a:schemeClr val="tx1"/>
          </a:fontRef>
        </p:style>
      </p:cxnSp>
      <p:sp>
        <p:nvSpPr>
          <p:cNvPr id="38" name="Rectangle: Rounded Corners 37">
            <a:extLst>
              <a:ext uri="{FF2B5EF4-FFF2-40B4-BE49-F238E27FC236}">
                <a16:creationId xmlns:a16="http://schemas.microsoft.com/office/drawing/2014/main" id="{BE3FDC7C-5D31-4F3C-9634-F4BA5D75FA75}"/>
              </a:ext>
            </a:extLst>
          </p:cNvPr>
          <p:cNvSpPr/>
          <p:nvPr/>
        </p:nvSpPr>
        <p:spPr>
          <a:xfrm>
            <a:off x="5498238" y="3067152"/>
            <a:ext cx="1195524" cy="361848"/>
          </a:xfrm>
          <a:prstGeom prst="roundRect">
            <a:avLst/>
          </a:prstGeom>
          <a:solidFill>
            <a:srgbClr val="C2756E"/>
          </a:solidFill>
          <a:ln w="28575">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39" name="TextBox 38">
            <a:extLst>
              <a:ext uri="{FF2B5EF4-FFF2-40B4-BE49-F238E27FC236}">
                <a16:creationId xmlns:a16="http://schemas.microsoft.com/office/drawing/2014/main" id="{E65698E7-0E87-4560-B9B2-1B14744CF0CD}"/>
              </a:ext>
            </a:extLst>
          </p:cNvPr>
          <p:cNvSpPr txBox="1"/>
          <p:nvPr/>
        </p:nvSpPr>
        <p:spPr>
          <a:xfrm>
            <a:off x="5681765" y="3033246"/>
            <a:ext cx="904045" cy="400110"/>
          </a:xfrm>
          <a:prstGeom prst="rect">
            <a:avLst/>
          </a:prstGeom>
          <a:noFill/>
        </p:spPr>
        <p:txBody>
          <a:bodyPr wrap="square" rtlCol="0">
            <a:spAutoFit/>
          </a:bodyPr>
          <a:lstStyle/>
          <a:p>
            <a:pPr algn="ctr"/>
            <a:r>
              <a:rPr lang="pl-PL" sz="2000" dirty="0">
                <a:latin typeface="Bahnschrift Light Condensed" panose="020B0502040204020203" pitchFamily="34" charset="0"/>
              </a:rPr>
              <a:t>Start</a:t>
            </a:r>
          </a:p>
        </p:txBody>
      </p:sp>
      <p:sp>
        <p:nvSpPr>
          <p:cNvPr id="41" name="TextBox 40">
            <a:extLst>
              <a:ext uri="{FF2B5EF4-FFF2-40B4-BE49-F238E27FC236}">
                <a16:creationId xmlns:a16="http://schemas.microsoft.com/office/drawing/2014/main" id="{DBAF7677-BF26-447F-BC8D-A5CB6C211EE6}"/>
              </a:ext>
            </a:extLst>
          </p:cNvPr>
          <p:cNvSpPr txBox="1"/>
          <p:nvPr/>
        </p:nvSpPr>
        <p:spPr>
          <a:xfrm>
            <a:off x="3913429" y="2451605"/>
            <a:ext cx="3390900" cy="369332"/>
          </a:xfrm>
          <a:prstGeom prst="rect">
            <a:avLst/>
          </a:prstGeom>
          <a:noFill/>
        </p:spPr>
        <p:txBody>
          <a:bodyPr wrap="square" rtlCol="0">
            <a:spAutoFit/>
          </a:bodyPr>
          <a:lstStyle/>
          <a:p>
            <a:r>
              <a:rPr lang="en-GB" dirty="0">
                <a:solidFill>
                  <a:srgbClr val="381414"/>
                </a:solidFill>
              </a:rPr>
              <a:t>Thank you for your attention &lt;3 </a:t>
            </a:r>
          </a:p>
        </p:txBody>
      </p:sp>
    </p:spTree>
    <p:extLst>
      <p:ext uri="{BB962C8B-B14F-4D97-AF65-F5344CB8AC3E}">
        <p14:creationId xmlns:p14="http://schemas.microsoft.com/office/powerpoint/2010/main" val="1599425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BFCBE61-3F8C-4854-8C8B-049C9F41CCD0}"/>
              </a:ext>
            </a:extLst>
          </p:cNvPr>
          <p:cNvSpPr/>
          <p:nvPr/>
        </p:nvSpPr>
        <p:spPr>
          <a:xfrm>
            <a:off x="190595" y="1129405"/>
            <a:ext cx="11817292" cy="5394121"/>
          </a:xfrm>
          <a:prstGeom prst="rect">
            <a:avLst/>
          </a:prstGeom>
          <a:solidFill>
            <a:srgbClr val="D8A08D"/>
          </a:solidFill>
          <a:ln w="38100">
            <a:solidFill>
              <a:srgbClr val="C275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 </a:t>
            </a:r>
          </a:p>
        </p:txBody>
      </p:sp>
      <p:sp>
        <p:nvSpPr>
          <p:cNvPr id="7" name="Rectangle 6">
            <a:extLst>
              <a:ext uri="{FF2B5EF4-FFF2-40B4-BE49-F238E27FC236}">
                <a16:creationId xmlns:a16="http://schemas.microsoft.com/office/drawing/2014/main" id="{AB8E8C98-9C90-4293-940F-2929FE3338E9}"/>
              </a:ext>
            </a:extLst>
          </p:cNvPr>
          <p:cNvSpPr/>
          <p:nvPr/>
        </p:nvSpPr>
        <p:spPr>
          <a:xfrm>
            <a:off x="187353" y="620784"/>
            <a:ext cx="11817292" cy="528507"/>
          </a:xfrm>
          <a:prstGeom prst="rect">
            <a:avLst/>
          </a:prstGeom>
          <a:solidFill>
            <a:srgbClr val="C2756E"/>
          </a:solidFill>
          <a:ln w="38100">
            <a:solidFill>
              <a:srgbClr val="C275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1" name="Rectangle: Diagonal Corners Rounded 10">
            <a:extLst>
              <a:ext uri="{FF2B5EF4-FFF2-40B4-BE49-F238E27FC236}">
                <a16:creationId xmlns:a16="http://schemas.microsoft.com/office/drawing/2014/main" id="{ACA47CC7-280E-4011-BCA3-A72290A64C95}"/>
              </a:ext>
            </a:extLst>
          </p:cNvPr>
          <p:cNvSpPr/>
          <p:nvPr/>
        </p:nvSpPr>
        <p:spPr>
          <a:xfrm>
            <a:off x="189210" y="92277"/>
            <a:ext cx="1468073" cy="528507"/>
          </a:xfrm>
          <a:prstGeom prst="round2DiagRect">
            <a:avLst>
              <a:gd name="adj1" fmla="val 34127"/>
              <a:gd name="adj2" fmla="val 0"/>
            </a:avLst>
          </a:prstGeom>
          <a:solidFill>
            <a:srgbClr val="C2756E"/>
          </a:solidFill>
          <a:ln w="38100">
            <a:solidFill>
              <a:srgbClr val="C275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2" name="TextBox 11">
            <a:extLst>
              <a:ext uri="{FF2B5EF4-FFF2-40B4-BE49-F238E27FC236}">
                <a16:creationId xmlns:a16="http://schemas.microsoft.com/office/drawing/2014/main" id="{7FBFCC69-BA2B-452A-B538-9EC0292AE7DA}"/>
              </a:ext>
            </a:extLst>
          </p:cNvPr>
          <p:cNvSpPr txBox="1"/>
          <p:nvPr/>
        </p:nvSpPr>
        <p:spPr>
          <a:xfrm>
            <a:off x="313960" y="171865"/>
            <a:ext cx="1090569" cy="369332"/>
          </a:xfrm>
          <a:prstGeom prst="rect">
            <a:avLst/>
          </a:prstGeom>
          <a:noFill/>
        </p:spPr>
        <p:txBody>
          <a:bodyPr wrap="square" rtlCol="0">
            <a:spAutoFit/>
          </a:bodyPr>
          <a:lstStyle/>
          <a:p>
            <a:pPr algn="ctr"/>
            <a:r>
              <a:rPr lang="en-GB" dirty="0">
                <a:latin typeface="Bahnschrift SemiBold" panose="020B0502040204020203" pitchFamily="34" charset="0"/>
              </a:rPr>
              <a:t>Tab 01 </a:t>
            </a:r>
          </a:p>
        </p:txBody>
      </p:sp>
      <p:sp>
        <p:nvSpPr>
          <p:cNvPr id="13" name="Plus Sign 12">
            <a:extLst>
              <a:ext uri="{FF2B5EF4-FFF2-40B4-BE49-F238E27FC236}">
                <a16:creationId xmlns:a16="http://schemas.microsoft.com/office/drawing/2014/main" id="{6EBC118D-E495-4295-8B4A-6DD87C39C89D}"/>
              </a:ext>
            </a:extLst>
          </p:cNvPr>
          <p:cNvSpPr/>
          <p:nvPr/>
        </p:nvSpPr>
        <p:spPr>
          <a:xfrm>
            <a:off x="1690415" y="197299"/>
            <a:ext cx="295342" cy="252456"/>
          </a:xfrm>
          <a:prstGeom prst="mathPlus">
            <a:avLst/>
          </a:prstGeom>
          <a:solidFill>
            <a:srgbClr val="7D3B3D"/>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4" name="Arrow: Right 13">
            <a:extLst>
              <a:ext uri="{FF2B5EF4-FFF2-40B4-BE49-F238E27FC236}">
                <a16:creationId xmlns:a16="http://schemas.microsoft.com/office/drawing/2014/main" id="{4FB8120E-C3FF-46BB-BA9D-AE5C900EF931}"/>
              </a:ext>
            </a:extLst>
          </p:cNvPr>
          <p:cNvSpPr/>
          <p:nvPr/>
        </p:nvSpPr>
        <p:spPr>
          <a:xfrm>
            <a:off x="929804" y="780730"/>
            <a:ext cx="334110" cy="188729"/>
          </a:xfrm>
          <a:prstGeom prst="rightArrow">
            <a:avLst/>
          </a:prstGeom>
          <a:solidFill>
            <a:srgbClr val="7D3B3D"/>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5" name="Arrow: Left 14">
            <a:extLst>
              <a:ext uri="{FF2B5EF4-FFF2-40B4-BE49-F238E27FC236}">
                <a16:creationId xmlns:a16="http://schemas.microsoft.com/office/drawing/2014/main" id="{749060FA-B858-4D25-9F40-7780362D7950}"/>
              </a:ext>
            </a:extLst>
          </p:cNvPr>
          <p:cNvSpPr/>
          <p:nvPr/>
        </p:nvSpPr>
        <p:spPr>
          <a:xfrm>
            <a:off x="408341" y="780730"/>
            <a:ext cx="334110" cy="188730"/>
          </a:xfrm>
          <a:prstGeom prst="leftArrow">
            <a:avLst/>
          </a:prstGeom>
          <a:solidFill>
            <a:srgbClr val="7D3B3D"/>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9" name="Multiplication Sign 18">
            <a:extLst>
              <a:ext uri="{FF2B5EF4-FFF2-40B4-BE49-F238E27FC236}">
                <a16:creationId xmlns:a16="http://schemas.microsoft.com/office/drawing/2014/main" id="{19505B8D-0362-467A-BA58-E8B0245876FF}"/>
              </a:ext>
            </a:extLst>
          </p:cNvPr>
          <p:cNvSpPr/>
          <p:nvPr/>
        </p:nvSpPr>
        <p:spPr>
          <a:xfrm>
            <a:off x="1306875" y="208382"/>
            <a:ext cx="248575" cy="252456"/>
          </a:xfrm>
          <a:prstGeom prst="mathMultiply">
            <a:avLst/>
          </a:prstGeom>
          <a:solidFill>
            <a:srgbClr val="7D3B3D"/>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21" name="Rectangle: Rounded Corners 20">
            <a:extLst>
              <a:ext uri="{FF2B5EF4-FFF2-40B4-BE49-F238E27FC236}">
                <a16:creationId xmlns:a16="http://schemas.microsoft.com/office/drawing/2014/main" id="{D8DEE07A-EAD9-499E-8A53-A1F801C20BA6}"/>
              </a:ext>
            </a:extLst>
          </p:cNvPr>
          <p:cNvSpPr/>
          <p:nvPr/>
        </p:nvSpPr>
        <p:spPr>
          <a:xfrm>
            <a:off x="1657283" y="700756"/>
            <a:ext cx="9857055" cy="368561"/>
          </a:xfrm>
          <a:prstGeom prst="roundRect">
            <a:avLst>
              <a:gd name="adj" fmla="val 50000"/>
            </a:avLst>
          </a:prstGeom>
          <a:solidFill>
            <a:schemeClr val="bg1"/>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22" name="TextBox 21">
            <a:extLst>
              <a:ext uri="{FF2B5EF4-FFF2-40B4-BE49-F238E27FC236}">
                <a16:creationId xmlns:a16="http://schemas.microsoft.com/office/drawing/2014/main" id="{A53FEA4F-7904-43B3-BB4F-C57BA24C2AA8}"/>
              </a:ext>
            </a:extLst>
          </p:cNvPr>
          <p:cNvSpPr txBox="1"/>
          <p:nvPr/>
        </p:nvSpPr>
        <p:spPr>
          <a:xfrm>
            <a:off x="9878072" y="1262243"/>
            <a:ext cx="2052777" cy="584775"/>
          </a:xfrm>
          <a:prstGeom prst="rect">
            <a:avLst/>
          </a:prstGeom>
          <a:noFill/>
        </p:spPr>
        <p:txBody>
          <a:bodyPr wrap="square" rtlCol="0">
            <a:spAutoFit/>
          </a:bodyPr>
          <a:lstStyle/>
          <a:p>
            <a:pPr algn="ctr"/>
            <a:r>
              <a:rPr lang="pl-PL" sz="3200" dirty="0">
                <a:latin typeface="Aharoni" panose="02010803020104030203" pitchFamily="2" charset="-79"/>
                <a:cs typeface="Aharoni" panose="02010803020104030203" pitchFamily="2" charset="-79"/>
              </a:rPr>
              <a:t>Google</a:t>
            </a:r>
            <a:r>
              <a:rPr lang="pl-PL" sz="3200" dirty="0"/>
              <a:t> </a:t>
            </a:r>
          </a:p>
        </p:txBody>
      </p:sp>
      <p:sp>
        <p:nvSpPr>
          <p:cNvPr id="27" name="TextBox 26">
            <a:extLst>
              <a:ext uri="{FF2B5EF4-FFF2-40B4-BE49-F238E27FC236}">
                <a16:creationId xmlns:a16="http://schemas.microsoft.com/office/drawing/2014/main" id="{64666E45-C296-4BDE-88E5-AF7353D7FE23}"/>
              </a:ext>
            </a:extLst>
          </p:cNvPr>
          <p:cNvSpPr txBox="1"/>
          <p:nvPr/>
        </p:nvSpPr>
        <p:spPr>
          <a:xfrm>
            <a:off x="10010140" y="1262243"/>
            <a:ext cx="1651246" cy="584775"/>
          </a:xfrm>
          <a:prstGeom prst="rect">
            <a:avLst/>
          </a:prstGeom>
          <a:noFill/>
        </p:spPr>
        <p:txBody>
          <a:bodyPr wrap="square">
            <a:spAutoFit/>
          </a:bodyPr>
          <a:lstStyle/>
          <a:p>
            <a:pPr algn="ctr"/>
            <a:r>
              <a:rPr lang="pl-PL" sz="3200" dirty="0">
                <a:solidFill>
                  <a:srgbClr val="2B2D1F"/>
                </a:solidFill>
                <a:latin typeface="Aharoni" panose="02010803020104030203" pitchFamily="2" charset="-79"/>
                <a:cs typeface="Aharoni" panose="02010803020104030203" pitchFamily="2" charset="-79"/>
              </a:rPr>
              <a:t>G</a:t>
            </a:r>
            <a:r>
              <a:rPr lang="pl-PL" sz="3200" dirty="0">
                <a:solidFill>
                  <a:srgbClr val="464437"/>
                </a:solidFill>
                <a:latin typeface="Aharoni" panose="02010803020104030203" pitchFamily="2" charset="-79"/>
                <a:cs typeface="Aharoni" panose="02010803020104030203" pitchFamily="2" charset="-79"/>
              </a:rPr>
              <a:t>o</a:t>
            </a:r>
            <a:r>
              <a:rPr lang="pl-PL" sz="3200" dirty="0">
                <a:solidFill>
                  <a:srgbClr val="1C3522"/>
                </a:solidFill>
                <a:latin typeface="Aharoni" panose="02010803020104030203" pitchFamily="2" charset="-79"/>
                <a:cs typeface="Aharoni" panose="02010803020104030203" pitchFamily="2" charset="-79"/>
              </a:rPr>
              <a:t>o</a:t>
            </a:r>
            <a:r>
              <a:rPr lang="pl-PL" sz="3200" dirty="0">
                <a:solidFill>
                  <a:srgbClr val="284B3A"/>
                </a:solidFill>
                <a:latin typeface="Aharoni" panose="02010803020104030203" pitchFamily="2" charset="-79"/>
                <a:cs typeface="Aharoni" panose="02010803020104030203" pitchFamily="2" charset="-79"/>
              </a:rPr>
              <a:t>g</a:t>
            </a:r>
            <a:r>
              <a:rPr lang="pl-PL" sz="3200" dirty="0">
                <a:solidFill>
                  <a:srgbClr val="486958"/>
                </a:solidFill>
                <a:latin typeface="Aharoni" panose="02010803020104030203" pitchFamily="2" charset="-79"/>
                <a:cs typeface="Aharoni" panose="02010803020104030203" pitchFamily="2" charset="-79"/>
              </a:rPr>
              <a:t>l</a:t>
            </a:r>
            <a:r>
              <a:rPr lang="pl-PL" sz="3200" dirty="0">
                <a:solidFill>
                  <a:srgbClr val="638A75"/>
                </a:solidFill>
                <a:latin typeface="Aharoni" panose="02010803020104030203" pitchFamily="2" charset="-79"/>
                <a:cs typeface="Aharoni" panose="02010803020104030203" pitchFamily="2" charset="-79"/>
              </a:rPr>
              <a:t>e</a:t>
            </a:r>
            <a:r>
              <a:rPr lang="pl-PL" sz="3200" dirty="0">
                <a:latin typeface="Aharoni" panose="02010803020104030203" pitchFamily="2" charset="-79"/>
                <a:cs typeface="Aharoni" panose="02010803020104030203" pitchFamily="2" charset="-79"/>
              </a:rPr>
              <a:t> </a:t>
            </a:r>
          </a:p>
        </p:txBody>
      </p:sp>
      <p:sp>
        <p:nvSpPr>
          <p:cNvPr id="28" name="Rectangle: Rounded Corners 27">
            <a:extLst>
              <a:ext uri="{FF2B5EF4-FFF2-40B4-BE49-F238E27FC236}">
                <a16:creationId xmlns:a16="http://schemas.microsoft.com/office/drawing/2014/main" id="{90806176-B2AE-4B77-BA86-1970BEC22470}"/>
              </a:ext>
            </a:extLst>
          </p:cNvPr>
          <p:cNvSpPr/>
          <p:nvPr/>
        </p:nvSpPr>
        <p:spPr>
          <a:xfrm>
            <a:off x="408340" y="1416898"/>
            <a:ext cx="8771171" cy="361848"/>
          </a:xfrm>
          <a:prstGeom prst="roundRect">
            <a:avLst/>
          </a:prstGeom>
          <a:solidFill>
            <a:srgbClr val="E6D9D0"/>
          </a:solidFill>
          <a:ln w="19050">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29" name="Oval 28">
            <a:extLst>
              <a:ext uri="{FF2B5EF4-FFF2-40B4-BE49-F238E27FC236}">
                <a16:creationId xmlns:a16="http://schemas.microsoft.com/office/drawing/2014/main" id="{2DE174D6-6CCE-4895-A2AA-9A28421D1726}"/>
              </a:ext>
            </a:extLst>
          </p:cNvPr>
          <p:cNvSpPr/>
          <p:nvPr/>
        </p:nvSpPr>
        <p:spPr>
          <a:xfrm>
            <a:off x="8848374" y="1493124"/>
            <a:ext cx="111361" cy="104698"/>
          </a:xfrm>
          <a:prstGeom prst="ellipse">
            <a:avLst/>
          </a:prstGeom>
          <a:solidFill>
            <a:srgbClr val="E6D9D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cxnSp>
        <p:nvCxnSpPr>
          <p:cNvPr id="30" name="Straight Connector 29">
            <a:extLst>
              <a:ext uri="{FF2B5EF4-FFF2-40B4-BE49-F238E27FC236}">
                <a16:creationId xmlns:a16="http://schemas.microsoft.com/office/drawing/2014/main" id="{DE3CBEAE-85D1-49A8-BD28-211961FB8997}"/>
              </a:ext>
            </a:extLst>
          </p:cNvPr>
          <p:cNvCxnSpPr>
            <a:cxnSpLocks/>
            <a:stCxn id="29" idx="5"/>
          </p:cNvCxnSpPr>
          <p:nvPr/>
        </p:nvCxnSpPr>
        <p:spPr>
          <a:xfrm>
            <a:off x="8943427" y="1582489"/>
            <a:ext cx="70337" cy="93731"/>
          </a:xfrm>
          <a:prstGeom prst="line">
            <a:avLst/>
          </a:prstGeom>
          <a:ln w="19050"/>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52E2222E-CAA1-499B-8338-9AFC867E7FBC}"/>
              </a:ext>
            </a:extLst>
          </p:cNvPr>
          <p:cNvCxnSpPr>
            <a:cxnSpLocks/>
          </p:cNvCxnSpPr>
          <p:nvPr/>
        </p:nvCxnSpPr>
        <p:spPr>
          <a:xfrm>
            <a:off x="470517" y="1940531"/>
            <a:ext cx="8708994" cy="0"/>
          </a:xfrm>
          <a:prstGeom prst="line">
            <a:avLst/>
          </a:prstGeom>
          <a:ln w="38100">
            <a:solidFill>
              <a:srgbClr val="E6D9D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7E3A5362-180A-43FD-B6CC-EF4A8D57579C}"/>
              </a:ext>
            </a:extLst>
          </p:cNvPr>
          <p:cNvCxnSpPr>
            <a:cxnSpLocks/>
          </p:cNvCxnSpPr>
          <p:nvPr/>
        </p:nvCxnSpPr>
        <p:spPr>
          <a:xfrm>
            <a:off x="470517" y="2412527"/>
            <a:ext cx="8708994" cy="0"/>
          </a:xfrm>
          <a:prstGeom prst="line">
            <a:avLst/>
          </a:prstGeom>
          <a:ln w="38100">
            <a:solidFill>
              <a:srgbClr val="E6D9D0"/>
            </a:solidFill>
          </a:ln>
        </p:spPr>
        <p:style>
          <a:lnRef idx="1">
            <a:schemeClr val="accent1"/>
          </a:lnRef>
          <a:fillRef idx="0">
            <a:schemeClr val="accent1"/>
          </a:fillRef>
          <a:effectRef idx="0">
            <a:schemeClr val="accent1"/>
          </a:effectRef>
          <a:fontRef idx="minor">
            <a:schemeClr val="tx1"/>
          </a:fontRef>
        </p:style>
      </p:cxnSp>
      <p:sp>
        <p:nvSpPr>
          <p:cNvPr id="20" name="Rectangle: Rounded Corners 19">
            <a:extLst>
              <a:ext uri="{FF2B5EF4-FFF2-40B4-BE49-F238E27FC236}">
                <a16:creationId xmlns:a16="http://schemas.microsoft.com/office/drawing/2014/main" id="{873D4747-3AD0-42A4-8424-2399B49224EE}"/>
              </a:ext>
            </a:extLst>
          </p:cNvPr>
          <p:cNvSpPr/>
          <p:nvPr/>
        </p:nvSpPr>
        <p:spPr>
          <a:xfrm>
            <a:off x="720000" y="2016000"/>
            <a:ext cx="932156" cy="326272"/>
          </a:xfrm>
          <a:prstGeom prst="roundRect">
            <a:avLst/>
          </a:prstGeom>
          <a:solidFill>
            <a:srgbClr val="7D3B3D"/>
          </a:solidFill>
          <a:ln w="19050">
            <a:solidFill>
              <a:srgbClr val="3814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5" name="Rectangle 34">
            <a:extLst>
              <a:ext uri="{FF2B5EF4-FFF2-40B4-BE49-F238E27FC236}">
                <a16:creationId xmlns:a16="http://schemas.microsoft.com/office/drawing/2014/main" id="{F4603B01-587F-4BA9-88AD-B32C6229B0A3}"/>
              </a:ext>
            </a:extLst>
          </p:cNvPr>
          <p:cNvSpPr/>
          <p:nvPr/>
        </p:nvSpPr>
        <p:spPr>
          <a:xfrm>
            <a:off x="470517" y="2752078"/>
            <a:ext cx="8708994" cy="3325188"/>
          </a:xfrm>
          <a:prstGeom prst="rect">
            <a:avLst/>
          </a:prstGeom>
          <a:solidFill>
            <a:srgbClr val="E6D9D0"/>
          </a:solidFill>
          <a:ln w="28575">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2" name="TextBox 51">
            <a:extLst>
              <a:ext uri="{FF2B5EF4-FFF2-40B4-BE49-F238E27FC236}">
                <a16:creationId xmlns:a16="http://schemas.microsoft.com/office/drawing/2014/main" id="{124740B3-6EB4-4AA3-8803-C447EB420D6B}"/>
              </a:ext>
            </a:extLst>
          </p:cNvPr>
          <p:cNvSpPr txBox="1"/>
          <p:nvPr/>
        </p:nvSpPr>
        <p:spPr>
          <a:xfrm>
            <a:off x="738312" y="1979895"/>
            <a:ext cx="1146112" cy="369332"/>
          </a:xfrm>
          <a:prstGeom prst="rect">
            <a:avLst/>
          </a:prstGeom>
          <a:noFill/>
        </p:spPr>
        <p:txBody>
          <a:bodyPr wrap="square" rtlCol="0">
            <a:spAutoFit/>
          </a:bodyPr>
          <a:lstStyle/>
          <a:p>
            <a:r>
              <a:rPr lang="en-GB" dirty="0"/>
              <a:t>History</a:t>
            </a:r>
          </a:p>
        </p:txBody>
      </p:sp>
      <p:sp>
        <p:nvSpPr>
          <p:cNvPr id="53" name="TextBox 52">
            <a:extLst>
              <a:ext uri="{FF2B5EF4-FFF2-40B4-BE49-F238E27FC236}">
                <a16:creationId xmlns:a16="http://schemas.microsoft.com/office/drawing/2014/main" id="{028EBE1F-BEA9-4CE6-A307-A68E704E157D}"/>
              </a:ext>
            </a:extLst>
          </p:cNvPr>
          <p:cNvSpPr txBox="1"/>
          <p:nvPr/>
        </p:nvSpPr>
        <p:spPr>
          <a:xfrm>
            <a:off x="1675172" y="1979895"/>
            <a:ext cx="1511604" cy="369332"/>
          </a:xfrm>
          <a:prstGeom prst="rect">
            <a:avLst/>
          </a:prstGeom>
          <a:noFill/>
        </p:spPr>
        <p:txBody>
          <a:bodyPr wrap="square" rtlCol="0">
            <a:spAutoFit/>
          </a:bodyPr>
          <a:lstStyle/>
          <a:p>
            <a:r>
              <a:rPr lang="en-GB" dirty="0"/>
              <a:t>South Korea </a:t>
            </a:r>
          </a:p>
        </p:txBody>
      </p:sp>
      <p:sp>
        <p:nvSpPr>
          <p:cNvPr id="54" name="TextBox 53">
            <a:extLst>
              <a:ext uri="{FF2B5EF4-FFF2-40B4-BE49-F238E27FC236}">
                <a16:creationId xmlns:a16="http://schemas.microsoft.com/office/drawing/2014/main" id="{778640AD-F981-420E-895D-EF5225832E81}"/>
              </a:ext>
            </a:extLst>
          </p:cNvPr>
          <p:cNvSpPr txBox="1"/>
          <p:nvPr/>
        </p:nvSpPr>
        <p:spPr>
          <a:xfrm>
            <a:off x="3075387" y="1988938"/>
            <a:ext cx="810144" cy="369332"/>
          </a:xfrm>
          <a:prstGeom prst="rect">
            <a:avLst/>
          </a:prstGeom>
          <a:noFill/>
        </p:spPr>
        <p:txBody>
          <a:bodyPr wrap="square" rtlCol="0">
            <a:spAutoFit/>
          </a:bodyPr>
          <a:lstStyle/>
          <a:p>
            <a:r>
              <a:rPr lang="en-GB" dirty="0"/>
              <a:t>China </a:t>
            </a:r>
          </a:p>
        </p:txBody>
      </p:sp>
      <p:sp>
        <p:nvSpPr>
          <p:cNvPr id="55" name="TextBox 54">
            <a:extLst>
              <a:ext uri="{FF2B5EF4-FFF2-40B4-BE49-F238E27FC236}">
                <a16:creationId xmlns:a16="http://schemas.microsoft.com/office/drawing/2014/main" id="{883D8070-7796-4F7B-B82F-ED153709AB37}"/>
              </a:ext>
            </a:extLst>
          </p:cNvPr>
          <p:cNvSpPr txBox="1"/>
          <p:nvPr/>
        </p:nvSpPr>
        <p:spPr>
          <a:xfrm>
            <a:off x="3814097" y="1965700"/>
            <a:ext cx="1238942" cy="369329"/>
          </a:xfrm>
          <a:prstGeom prst="rect">
            <a:avLst/>
          </a:prstGeom>
          <a:noFill/>
        </p:spPr>
        <p:txBody>
          <a:bodyPr wrap="square" rtlCol="0">
            <a:spAutoFit/>
          </a:bodyPr>
          <a:lstStyle/>
          <a:p>
            <a:r>
              <a:rPr lang="en-GB" dirty="0"/>
              <a:t>Argentina </a:t>
            </a:r>
          </a:p>
        </p:txBody>
      </p:sp>
      <p:sp>
        <p:nvSpPr>
          <p:cNvPr id="56" name="TextBox 55">
            <a:extLst>
              <a:ext uri="{FF2B5EF4-FFF2-40B4-BE49-F238E27FC236}">
                <a16:creationId xmlns:a16="http://schemas.microsoft.com/office/drawing/2014/main" id="{A4DB2371-9F4B-4570-A418-06B29EFE6572}"/>
              </a:ext>
            </a:extLst>
          </p:cNvPr>
          <p:cNvSpPr txBox="1"/>
          <p:nvPr/>
        </p:nvSpPr>
        <p:spPr>
          <a:xfrm>
            <a:off x="4936139" y="1979895"/>
            <a:ext cx="819678" cy="369332"/>
          </a:xfrm>
          <a:prstGeom prst="rect">
            <a:avLst/>
          </a:prstGeom>
          <a:noFill/>
        </p:spPr>
        <p:txBody>
          <a:bodyPr wrap="square" rtlCol="0">
            <a:spAutoFit/>
          </a:bodyPr>
          <a:lstStyle/>
          <a:p>
            <a:r>
              <a:rPr lang="en-GB" dirty="0"/>
              <a:t>Brazil </a:t>
            </a:r>
          </a:p>
        </p:txBody>
      </p:sp>
      <p:sp>
        <p:nvSpPr>
          <p:cNvPr id="57" name="TextBox 56">
            <a:extLst>
              <a:ext uri="{FF2B5EF4-FFF2-40B4-BE49-F238E27FC236}">
                <a16:creationId xmlns:a16="http://schemas.microsoft.com/office/drawing/2014/main" id="{5997E08F-7BD8-431B-B5CF-9763BF95966F}"/>
              </a:ext>
            </a:extLst>
          </p:cNvPr>
          <p:cNvSpPr txBox="1"/>
          <p:nvPr/>
        </p:nvSpPr>
        <p:spPr>
          <a:xfrm>
            <a:off x="5663748" y="1991048"/>
            <a:ext cx="1238942" cy="369332"/>
          </a:xfrm>
          <a:prstGeom prst="rect">
            <a:avLst/>
          </a:prstGeom>
          <a:noFill/>
        </p:spPr>
        <p:txBody>
          <a:bodyPr wrap="square" rtlCol="0">
            <a:spAutoFit/>
          </a:bodyPr>
          <a:lstStyle/>
          <a:p>
            <a:r>
              <a:rPr lang="en-GB" dirty="0"/>
              <a:t>Denmark</a:t>
            </a:r>
          </a:p>
        </p:txBody>
      </p:sp>
      <p:sp>
        <p:nvSpPr>
          <p:cNvPr id="58" name="TextBox 57">
            <a:extLst>
              <a:ext uri="{FF2B5EF4-FFF2-40B4-BE49-F238E27FC236}">
                <a16:creationId xmlns:a16="http://schemas.microsoft.com/office/drawing/2014/main" id="{0099B982-D322-4A3E-85BB-4A044235AA80}"/>
              </a:ext>
            </a:extLst>
          </p:cNvPr>
          <p:cNvSpPr txBox="1"/>
          <p:nvPr/>
        </p:nvSpPr>
        <p:spPr>
          <a:xfrm>
            <a:off x="6782804" y="1975052"/>
            <a:ext cx="810144" cy="369332"/>
          </a:xfrm>
          <a:prstGeom prst="rect">
            <a:avLst/>
          </a:prstGeom>
          <a:noFill/>
        </p:spPr>
        <p:txBody>
          <a:bodyPr wrap="square" rtlCol="0">
            <a:spAutoFit/>
          </a:bodyPr>
          <a:lstStyle/>
          <a:p>
            <a:r>
              <a:rPr lang="en-GB" dirty="0"/>
              <a:t>Spain </a:t>
            </a:r>
          </a:p>
        </p:txBody>
      </p:sp>
      <p:sp>
        <p:nvSpPr>
          <p:cNvPr id="59" name="TextBox 58">
            <a:extLst>
              <a:ext uri="{FF2B5EF4-FFF2-40B4-BE49-F238E27FC236}">
                <a16:creationId xmlns:a16="http://schemas.microsoft.com/office/drawing/2014/main" id="{D4DCA584-0BA7-4ABC-90B7-DF87F98BAFD2}"/>
              </a:ext>
            </a:extLst>
          </p:cNvPr>
          <p:cNvSpPr txBox="1"/>
          <p:nvPr/>
        </p:nvSpPr>
        <p:spPr>
          <a:xfrm>
            <a:off x="7536757" y="1997935"/>
            <a:ext cx="831349" cy="367013"/>
          </a:xfrm>
          <a:prstGeom prst="rect">
            <a:avLst/>
          </a:prstGeom>
          <a:noFill/>
        </p:spPr>
        <p:txBody>
          <a:bodyPr wrap="square" rtlCol="0">
            <a:spAutoFit/>
          </a:bodyPr>
          <a:lstStyle/>
          <a:p>
            <a:r>
              <a:rPr lang="en-GB" dirty="0"/>
              <a:t>Italy</a:t>
            </a:r>
          </a:p>
        </p:txBody>
      </p:sp>
      <p:sp>
        <p:nvSpPr>
          <p:cNvPr id="61" name="TextBox 60">
            <a:extLst>
              <a:ext uri="{FF2B5EF4-FFF2-40B4-BE49-F238E27FC236}">
                <a16:creationId xmlns:a16="http://schemas.microsoft.com/office/drawing/2014/main" id="{0722DD78-1B12-46DA-BF91-0ECD0A52CF47}"/>
              </a:ext>
            </a:extLst>
          </p:cNvPr>
          <p:cNvSpPr txBox="1"/>
          <p:nvPr/>
        </p:nvSpPr>
        <p:spPr>
          <a:xfrm>
            <a:off x="564672" y="2843650"/>
            <a:ext cx="7737791" cy="2031325"/>
          </a:xfrm>
          <a:prstGeom prst="rect">
            <a:avLst/>
          </a:prstGeom>
          <a:noFill/>
        </p:spPr>
        <p:txBody>
          <a:bodyPr wrap="square" rtlCol="0">
            <a:spAutoFit/>
          </a:bodyPr>
          <a:lstStyle/>
          <a:p>
            <a:r>
              <a:rPr lang="en-US" sz="1400" dirty="0">
                <a:latin typeface="Book Antiqua" panose="02040602050305030304" pitchFamily="18" charset="0"/>
              </a:rPr>
              <a:t>Valentine’s day around the world is celebrated in the name of Saint Valentine, but who’s it and why the festival is such popular? Although the truth behind the festival is murky but there is a </a:t>
            </a:r>
            <a:r>
              <a:rPr lang="en-US" sz="1400" dirty="0" err="1">
                <a:latin typeface="Book Antiqua" panose="02040602050305030304" pitchFamily="18" charset="0"/>
              </a:rPr>
              <a:t>storie</a:t>
            </a:r>
            <a:r>
              <a:rPr lang="en-US" sz="1400" dirty="0">
                <a:latin typeface="Book Antiqua" panose="02040602050305030304" pitchFamily="18" charset="0"/>
              </a:rPr>
              <a:t> you would like to know. It’s said that Valentine was a priest who served during the 3rd century in Rome, And when emperor Claudius II announced that single men made better soldiers than those with families and wives, he outlawed marriage for young soldiers.</a:t>
            </a:r>
          </a:p>
          <a:p>
            <a:r>
              <a:rPr lang="en-US" sz="1400" dirty="0">
                <a:latin typeface="Book Antiqua" panose="02040602050305030304" pitchFamily="18" charset="0"/>
              </a:rPr>
              <a:t>Valentine went against this injustice being done to young men and started performing secret marriages for young lovers. When the emperor found out about Valentine’s actions, he ordered that the saint be put to death. Gradually, Saint Valentine became so popular that couples across the world started celebrating Valentine’s Day as the day of love.</a:t>
            </a:r>
            <a:endParaRPr lang="en-GB" sz="1400" dirty="0">
              <a:latin typeface="Book Antiqua" panose="02040602050305030304" pitchFamily="18" charset="0"/>
            </a:endParaRPr>
          </a:p>
        </p:txBody>
      </p:sp>
    </p:spTree>
    <p:extLst>
      <p:ext uri="{BB962C8B-B14F-4D97-AF65-F5344CB8AC3E}">
        <p14:creationId xmlns:p14="http://schemas.microsoft.com/office/powerpoint/2010/main" val="958030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500"/>
                                  </p:stCondLst>
                                  <p:childTnLst>
                                    <p:set>
                                      <p:cBhvr>
                                        <p:cTn id="6" dur="1" fill="hold">
                                          <p:stCondLst>
                                            <p:cond delay="0"/>
                                          </p:stCondLst>
                                        </p:cTn>
                                        <p:tgtEl>
                                          <p:spTgt spid="35"/>
                                        </p:tgtEl>
                                        <p:attrNameLst>
                                          <p:attrName>style.visibility</p:attrName>
                                        </p:attrNameLst>
                                      </p:cBhvr>
                                      <p:to>
                                        <p:strVal val="visible"/>
                                      </p:to>
                                    </p:set>
                                    <p:animEffect transition="in" filter="wipe(up)">
                                      <p:cBhvr>
                                        <p:cTn id="7" dur="500"/>
                                        <p:tgtEl>
                                          <p:spTgt spid="35"/>
                                        </p:tgtEl>
                                      </p:cBhvr>
                                    </p:animEffect>
                                  </p:childTnLst>
                                </p:cTn>
                              </p:par>
                              <p:par>
                                <p:cTn id="8" presetID="22" presetClass="entr" presetSubtype="1" fill="hold" grpId="0" nodeType="withEffect">
                                  <p:stCondLst>
                                    <p:cond delay="500"/>
                                  </p:stCondLst>
                                  <p:childTnLst>
                                    <p:set>
                                      <p:cBhvr>
                                        <p:cTn id="9" dur="1" fill="hold">
                                          <p:stCondLst>
                                            <p:cond delay="0"/>
                                          </p:stCondLst>
                                        </p:cTn>
                                        <p:tgtEl>
                                          <p:spTgt spid="61"/>
                                        </p:tgtEl>
                                        <p:attrNameLst>
                                          <p:attrName>style.visibility</p:attrName>
                                        </p:attrNameLst>
                                      </p:cBhvr>
                                      <p:to>
                                        <p:strVal val="visible"/>
                                      </p:to>
                                    </p:set>
                                    <p:animEffect transition="in" filter="wipe(up)">
                                      <p:cBhvr>
                                        <p:cTn id="10"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6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BFCBE61-3F8C-4854-8C8B-049C9F41CCD0}"/>
              </a:ext>
            </a:extLst>
          </p:cNvPr>
          <p:cNvSpPr/>
          <p:nvPr/>
        </p:nvSpPr>
        <p:spPr>
          <a:xfrm>
            <a:off x="187353" y="1149289"/>
            <a:ext cx="11817292" cy="5394121"/>
          </a:xfrm>
          <a:prstGeom prst="rect">
            <a:avLst/>
          </a:prstGeom>
          <a:solidFill>
            <a:srgbClr val="D8A08D"/>
          </a:solidFill>
          <a:ln w="38100">
            <a:solidFill>
              <a:srgbClr val="C275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 </a:t>
            </a:r>
          </a:p>
        </p:txBody>
      </p:sp>
      <p:sp>
        <p:nvSpPr>
          <p:cNvPr id="7" name="Rectangle 6">
            <a:extLst>
              <a:ext uri="{FF2B5EF4-FFF2-40B4-BE49-F238E27FC236}">
                <a16:creationId xmlns:a16="http://schemas.microsoft.com/office/drawing/2014/main" id="{AB8E8C98-9C90-4293-940F-2929FE3338E9}"/>
              </a:ext>
            </a:extLst>
          </p:cNvPr>
          <p:cNvSpPr/>
          <p:nvPr/>
        </p:nvSpPr>
        <p:spPr>
          <a:xfrm>
            <a:off x="187353" y="620784"/>
            <a:ext cx="11817292" cy="528507"/>
          </a:xfrm>
          <a:prstGeom prst="rect">
            <a:avLst/>
          </a:prstGeom>
          <a:solidFill>
            <a:srgbClr val="C2756E"/>
          </a:solidFill>
          <a:ln w="38100">
            <a:solidFill>
              <a:srgbClr val="C275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1" name="Rectangle: Diagonal Corners Rounded 10">
            <a:extLst>
              <a:ext uri="{FF2B5EF4-FFF2-40B4-BE49-F238E27FC236}">
                <a16:creationId xmlns:a16="http://schemas.microsoft.com/office/drawing/2014/main" id="{ACA47CC7-280E-4011-BCA3-A72290A64C95}"/>
              </a:ext>
            </a:extLst>
          </p:cNvPr>
          <p:cNvSpPr/>
          <p:nvPr/>
        </p:nvSpPr>
        <p:spPr>
          <a:xfrm>
            <a:off x="189210" y="92277"/>
            <a:ext cx="1468073" cy="528507"/>
          </a:xfrm>
          <a:prstGeom prst="round2DiagRect">
            <a:avLst>
              <a:gd name="adj1" fmla="val 34127"/>
              <a:gd name="adj2" fmla="val 0"/>
            </a:avLst>
          </a:prstGeom>
          <a:solidFill>
            <a:srgbClr val="C2756E"/>
          </a:solidFill>
          <a:ln w="38100">
            <a:solidFill>
              <a:srgbClr val="C275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2" name="TextBox 11">
            <a:extLst>
              <a:ext uri="{FF2B5EF4-FFF2-40B4-BE49-F238E27FC236}">
                <a16:creationId xmlns:a16="http://schemas.microsoft.com/office/drawing/2014/main" id="{7FBFCC69-BA2B-452A-B538-9EC0292AE7DA}"/>
              </a:ext>
            </a:extLst>
          </p:cNvPr>
          <p:cNvSpPr txBox="1"/>
          <p:nvPr/>
        </p:nvSpPr>
        <p:spPr>
          <a:xfrm>
            <a:off x="313960" y="171865"/>
            <a:ext cx="1090569" cy="369332"/>
          </a:xfrm>
          <a:prstGeom prst="rect">
            <a:avLst/>
          </a:prstGeom>
          <a:noFill/>
        </p:spPr>
        <p:txBody>
          <a:bodyPr wrap="square" rtlCol="0">
            <a:spAutoFit/>
          </a:bodyPr>
          <a:lstStyle/>
          <a:p>
            <a:pPr algn="ctr"/>
            <a:r>
              <a:rPr lang="en-GB" dirty="0">
                <a:latin typeface="Bahnschrift SemiBold" panose="020B0502040204020203" pitchFamily="34" charset="0"/>
              </a:rPr>
              <a:t>Tab 01 </a:t>
            </a:r>
          </a:p>
        </p:txBody>
      </p:sp>
      <p:sp>
        <p:nvSpPr>
          <p:cNvPr id="13" name="Plus Sign 12">
            <a:extLst>
              <a:ext uri="{FF2B5EF4-FFF2-40B4-BE49-F238E27FC236}">
                <a16:creationId xmlns:a16="http://schemas.microsoft.com/office/drawing/2014/main" id="{6EBC118D-E495-4295-8B4A-6DD87C39C89D}"/>
              </a:ext>
            </a:extLst>
          </p:cNvPr>
          <p:cNvSpPr/>
          <p:nvPr/>
        </p:nvSpPr>
        <p:spPr>
          <a:xfrm>
            <a:off x="1690415" y="197299"/>
            <a:ext cx="295342" cy="252456"/>
          </a:xfrm>
          <a:prstGeom prst="mathPlus">
            <a:avLst/>
          </a:prstGeom>
          <a:solidFill>
            <a:srgbClr val="7D3B3D"/>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4" name="Arrow: Right 13">
            <a:extLst>
              <a:ext uri="{FF2B5EF4-FFF2-40B4-BE49-F238E27FC236}">
                <a16:creationId xmlns:a16="http://schemas.microsoft.com/office/drawing/2014/main" id="{4FB8120E-C3FF-46BB-BA9D-AE5C900EF931}"/>
              </a:ext>
            </a:extLst>
          </p:cNvPr>
          <p:cNvSpPr/>
          <p:nvPr/>
        </p:nvSpPr>
        <p:spPr>
          <a:xfrm>
            <a:off x="929804" y="780730"/>
            <a:ext cx="334110" cy="188729"/>
          </a:xfrm>
          <a:prstGeom prst="rightArrow">
            <a:avLst/>
          </a:prstGeom>
          <a:solidFill>
            <a:srgbClr val="7D3B3D"/>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5" name="Arrow: Left 14">
            <a:extLst>
              <a:ext uri="{FF2B5EF4-FFF2-40B4-BE49-F238E27FC236}">
                <a16:creationId xmlns:a16="http://schemas.microsoft.com/office/drawing/2014/main" id="{749060FA-B858-4D25-9F40-7780362D7950}"/>
              </a:ext>
            </a:extLst>
          </p:cNvPr>
          <p:cNvSpPr/>
          <p:nvPr/>
        </p:nvSpPr>
        <p:spPr>
          <a:xfrm>
            <a:off x="408341" y="780730"/>
            <a:ext cx="334110" cy="188730"/>
          </a:xfrm>
          <a:prstGeom prst="leftArrow">
            <a:avLst/>
          </a:prstGeom>
          <a:solidFill>
            <a:srgbClr val="7D3B3D"/>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9" name="Multiplication Sign 18">
            <a:extLst>
              <a:ext uri="{FF2B5EF4-FFF2-40B4-BE49-F238E27FC236}">
                <a16:creationId xmlns:a16="http://schemas.microsoft.com/office/drawing/2014/main" id="{19505B8D-0362-467A-BA58-E8B0245876FF}"/>
              </a:ext>
            </a:extLst>
          </p:cNvPr>
          <p:cNvSpPr/>
          <p:nvPr/>
        </p:nvSpPr>
        <p:spPr>
          <a:xfrm>
            <a:off x="1306875" y="208382"/>
            <a:ext cx="248575" cy="252456"/>
          </a:xfrm>
          <a:prstGeom prst="mathMultiply">
            <a:avLst/>
          </a:prstGeom>
          <a:solidFill>
            <a:srgbClr val="7D3B3D"/>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21" name="Rectangle: Rounded Corners 20">
            <a:extLst>
              <a:ext uri="{FF2B5EF4-FFF2-40B4-BE49-F238E27FC236}">
                <a16:creationId xmlns:a16="http://schemas.microsoft.com/office/drawing/2014/main" id="{D8DEE07A-EAD9-499E-8A53-A1F801C20BA6}"/>
              </a:ext>
            </a:extLst>
          </p:cNvPr>
          <p:cNvSpPr/>
          <p:nvPr/>
        </p:nvSpPr>
        <p:spPr>
          <a:xfrm>
            <a:off x="1657283" y="700756"/>
            <a:ext cx="9857055" cy="368561"/>
          </a:xfrm>
          <a:prstGeom prst="roundRect">
            <a:avLst>
              <a:gd name="adj" fmla="val 50000"/>
            </a:avLst>
          </a:prstGeom>
          <a:solidFill>
            <a:schemeClr val="bg1"/>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22" name="TextBox 21">
            <a:extLst>
              <a:ext uri="{FF2B5EF4-FFF2-40B4-BE49-F238E27FC236}">
                <a16:creationId xmlns:a16="http://schemas.microsoft.com/office/drawing/2014/main" id="{A53FEA4F-7904-43B3-BB4F-C57BA24C2AA8}"/>
              </a:ext>
            </a:extLst>
          </p:cNvPr>
          <p:cNvSpPr txBox="1"/>
          <p:nvPr/>
        </p:nvSpPr>
        <p:spPr>
          <a:xfrm>
            <a:off x="9878072" y="1262243"/>
            <a:ext cx="2052777" cy="584775"/>
          </a:xfrm>
          <a:prstGeom prst="rect">
            <a:avLst/>
          </a:prstGeom>
          <a:noFill/>
        </p:spPr>
        <p:txBody>
          <a:bodyPr wrap="square" rtlCol="0">
            <a:spAutoFit/>
          </a:bodyPr>
          <a:lstStyle/>
          <a:p>
            <a:pPr algn="ctr"/>
            <a:r>
              <a:rPr lang="pl-PL" sz="3200" dirty="0">
                <a:latin typeface="Aharoni" panose="02010803020104030203" pitchFamily="2" charset="-79"/>
                <a:cs typeface="Aharoni" panose="02010803020104030203" pitchFamily="2" charset="-79"/>
              </a:rPr>
              <a:t>Google</a:t>
            </a:r>
            <a:r>
              <a:rPr lang="pl-PL" sz="3200" dirty="0"/>
              <a:t> </a:t>
            </a:r>
          </a:p>
        </p:txBody>
      </p:sp>
      <p:sp>
        <p:nvSpPr>
          <p:cNvPr id="27" name="TextBox 26">
            <a:extLst>
              <a:ext uri="{FF2B5EF4-FFF2-40B4-BE49-F238E27FC236}">
                <a16:creationId xmlns:a16="http://schemas.microsoft.com/office/drawing/2014/main" id="{64666E45-C296-4BDE-88E5-AF7353D7FE23}"/>
              </a:ext>
            </a:extLst>
          </p:cNvPr>
          <p:cNvSpPr txBox="1"/>
          <p:nvPr/>
        </p:nvSpPr>
        <p:spPr>
          <a:xfrm>
            <a:off x="10010140" y="1262243"/>
            <a:ext cx="1651246" cy="584775"/>
          </a:xfrm>
          <a:prstGeom prst="rect">
            <a:avLst/>
          </a:prstGeom>
          <a:noFill/>
        </p:spPr>
        <p:txBody>
          <a:bodyPr wrap="square">
            <a:spAutoFit/>
          </a:bodyPr>
          <a:lstStyle/>
          <a:p>
            <a:pPr algn="ctr"/>
            <a:r>
              <a:rPr lang="pl-PL" sz="3200" dirty="0">
                <a:solidFill>
                  <a:srgbClr val="2B2D1F"/>
                </a:solidFill>
                <a:latin typeface="Aharoni" panose="02010803020104030203" pitchFamily="2" charset="-79"/>
                <a:cs typeface="Aharoni" panose="02010803020104030203" pitchFamily="2" charset="-79"/>
              </a:rPr>
              <a:t>G</a:t>
            </a:r>
            <a:r>
              <a:rPr lang="pl-PL" sz="3200" dirty="0">
                <a:solidFill>
                  <a:srgbClr val="464437"/>
                </a:solidFill>
                <a:latin typeface="Aharoni" panose="02010803020104030203" pitchFamily="2" charset="-79"/>
                <a:cs typeface="Aharoni" panose="02010803020104030203" pitchFamily="2" charset="-79"/>
              </a:rPr>
              <a:t>o</a:t>
            </a:r>
            <a:r>
              <a:rPr lang="pl-PL" sz="3200" dirty="0">
                <a:solidFill>
                  <a:srgbClr val="1C3522"/>
                </a:solidFill>
                <a:latin typeface="Aharoni" panose="02010803020104030203" pitchFamily="2" charset="-79"/>
                <a:cs typeface="Aharoni" panose="02010803020104030203" pitchFamily="2" charset="-79"/>
              </a:rPr>
              <a:t>o</a:t>
            </a:r>
            <a:r>
              <a:rPr lang="pl-PL" sz="3200" dirty="0">
                <a:solidFill>
                  <a:srgbClr val="284B3A"/>
                </a:solidFill>
                <a:latin typeface="Aharoni" panose="02010803020104030203" pitchFamily="2" charset="-79"/>
                <a:cs typeface="Aharoni" panose="02010803020104030203" pitchFamily="2" charset="-79"/>
              </a:rPr>
              <a:t>g</a:t>
            </a:r>
            <a:r>
              <a:rPr lang="pl-PL" sz="3200" dirty="0">
                <a:solidFill>
                  <a:srgbClr val="486958"/>
                </a:solidFill>
                <a:latin typeface="Aharoni" panose="02010803020104030203" pitchFamily="2" charset="-79"/>
                <a:cs typeface="Aharoni" panose="02010803020104030203" pitchFamily="2" charset="-79"/>
              </a:rPr>
              <a:t>l</a:t>
            </a:r>
            <a:r>
              <a:rPr lang="pl-PL" sz="3200" dirty="0">
                <a:solidFill>
                  <a:srgbClr val="638A75"/>
                </a:solidFill>
                <a:latin typeface="Aharoni" panose="02010803020104030203" pitchFamily="2" charset="-79"/>
                <a:cs typeface="Aharoni" panose="02010803020104030203" pitchFamily="2" charset="-79"/>
              </a:rPr>
              <a:t>e</a:t>
            </a:r>
            <a:r>
              <a:rPr lang="pl-PL" sz="3200" dirty="0">
                <a:latin typeface="Aharoni" panose="02010803020104030203" pitchFamily="2" charset="-79"/>
                <a:cs typeface="Aharoni" panose="02010803020104030203" pitchFamily="2" charset="-79"/>
              </a:rPr>
              <a:t> </a:t>
            </a:r>
          </a:p>
        </p:txBody>
      </p:sp>
      <p:sp>
        <p:nvSpPr>
          <p:cNvPr id="28" name="Rectangle: Rounded Corners 27">
            <a:extLst>
              <a:ext uri="{FF2B5EF4-FFF2-40B4-BE49-F238E27FC236}">
                <a16:creationId xmlns:a16="http://schemas.microsoft.com/office/drawing/2014/main" id="{90806176-B2AE-4B77-BA86-1970BEC22470}"/>
              </a:ext>
            </a:extLst>
          </p:cNvPr>
          <p:cNvSpPr/>
          <p:nvPr/>
        </p:nvSpPr>
        <p:spPr>
          <a:xfrm>
            <a:off x="408340" y="1416898"/>
            <a:ext cx="8771171" cy="361848"/>
          </a:xfrm>
          <a:prstGeom prst="roundRect">
            <a:avLst/>
          </a:prstGeom>
          <a:solidFill>
            <a:srgbClr val="E6D9D0"/>
          </a:solidFill>
          <a:ln w="19050">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29" name="Oval 28">
            <a:extLst>
              <a:ext uri="{FF2B5EF4-FFF2-40B4-BE49-F238E27FC236}">
                <a16:creationId xmlns:a16="http://schemas.microsoft.com/office/drawing/2014/main" id="{2DE174D6-6CCE-4895-A2AA-9A28421D1726}"/>
              </a:ext>
            </a:extLst>
          </p:cNvPr>
          <p:cNvSpPr/>
          <p:nvPr/>
        </p:nvSpPr>
        <p:spPr>
          <a:xfrm>
            <a:off x="8848374" y="1493124"/>
            <a:ext cx="111361" cy="104698"/>
          </a:xfrm>
          <a:prstGeom prst="ellipse">
            <a:avLst/>
          </a:prstGeom>
          <a:solidFill>
            <a:srgbClr val="E6D9D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cxnSp>
        <p:nvCxnSpPr>
          <p:cNvPr id="30" name="Straight Connector 29">
            <a:extLst>
              <a:ext uri="{FF2B5EF4-FFF2-40B4-BE49-F238E27FC236}">
                <a16:creationId xmlns:a16="http://schemas.microsoft.com/office/drawing/2014/main" id="{DE3CBEAE-85D1-49A8-BD28-211961FB8997}"/>
              </a:ext>
            </a:extLst>
          </p:cNvPr>
          <p:cNvCxnSpPr>
            <a:cxnSpLocks/>
            <a:stCxn id="29" idx="5"/>
          </p:cNvCxnSpPr>
          <p:nvPr/>
        </p:nvCxnSpPr>
        <p:spPr>
          <a:xfrm>
            <a:off x="8943427" y="1582489"/>
            <a:ext cx="70337" cy="93731"/>
          </a:xfrm>
          <a:prstGeom prst="line">
            <a:avLst/>
          </a:prstGeom>
          <a:ln w="19050"/>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52E2222E-CAA1-499B-8338-9AFC867E7FBC}"/>
              </a:ext>
            </a:extLst>
          </p:cNvPr>
          <p:cNvCxnSpPr>
            <a:cxnSpLocks/>
          </p:cNvCxnSpPr>
          <p:nvPr/>
        </p:nvCxnSpPr>
        <p:spPr>
          <a:xfrm>
            <a:off x="470517" y="1940531"/>
            <a:ext cx="8708994" cy="0"/>
          </a:xfrm>
          <a:prstGeom prst="line">
            <a:avLst/>
          </a:prstGeom>
          <a:ln w="38100">
            <a:solidFill>
              <a:srgbClr val="E6D9D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7E3A5362-180A-43FD-B6CC-EF4A8D57579C}"/>
              </a:ext>
            </a:extLst>
          </p:cNvPr>
          <p:cNvCxnSpPr>
            <a:cxnSpLocks/>
          </p:cNvCxnSpPr>
          <p:nvPr/>
        </p:nvCxnSpPr>
        <p:spPr>
          <a:xfrm>
            <a:off x="470517" y="2412527"/>
            <a:ext cx="8708994" cy="0"/>
          </a:xfrm>
          <a:prstGeom prst="line">
            <a:avLst/>
          </a:prstGeom>
          <a:ln w="38100">
            <a:solidFill>
              <a:srgbClr val="E6D9D0"/>
            </a:solidFill>
          </a:ln>
        </p:spPr>
        <p:style>
          <a:lnRef idx="1">
            <a:schemeClr val="accent1"/>
          </a:lnRef>
          <a:fillRef idx="0">
            <a:schemeClr val="accent1"/>
          </a:fillRef>
          <a:effectRef idx="0">
            <a:schemeClr val="accent1"/>
          </a:effectRef>
          <a:fontRef idx="minor">
            <a:schemeClr val="tx1"/>
          </a:fontRef>
        </p:style>
      </p:cxnSp>
      <p:sp>
        <p:nvSpPr>
          <p:cNvPr id="20" name="Rectangle: Rounded Corners 19">
            <a:extLst>
              <a:ext uri="{FF2B5EF4-FFF2-40B4-BE49-F238E27FC236}">
                <a16:creationId xmlns:a16="http://schemas.microsoft.com/office/drawing/2014/main" id="{873D4747-3AD0-42A4-8424-2399B49224EE}"/>
              </a:ext>
            </a:extLst>
          </p:cNvPr>
          <p:cNvSpPr/>
          <p:nvPr/>
        </p:nvSpPr>
        <p:spPr>
          <a:xfrm>
            <a:off x="1725494" y="2017090"/>
            <a:ext cx="1238939" cy="326272"/>
          </a:xfrm>
          <a:prstGeom prst="roundRect">
            <a:avLst/>
          </a:prstGeom>
          <a:solidFill>
            <a:srgbClr val="7D3B3D"/>
          </a:solidFill>
          <a:ln w="19050">
            <a:solidFill>
              <a:srgbClr val="3814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5" name="Rectangle 34">
            <a:extLst>
              <a:ext uri="{FF2B5EF4-FFF2-40B4-BE49-F238E27FC236}">
                <a16:creationId xmlns:a16="http://schemas.microsoft.com/office/drawing/2014/main" id="{F4603B01-587F-4BA9-88AD-B32C6229B0A3}"/>
              </a:ext>
            </a:extLst>
          </p:cNvPr>
          <p:cNvSpPr/>
          <p:nvPr/>
        </p:nvSpPr>
        <p:spPr>
          <a:xfrm>
            <a:off x="470517" y="2752078"/>
            <a:ext cx="8708994" cy="3325188"/>
          </a:xfrm>
          <a:prstGeom prst="rect">
            <a:avLst/>
          </a:prstGeom>
          <a:solidFill>
            <a:srgbClr val="E6D9D0"/>
          </a:solidFill>
          <a:ln w="28575">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2" name="TextBox 31">
            <a:extLst>
              <a:ext uri="{FF2B5EF4-FFF2-40B4-BE49-F238E27FC236}">
                <a16:creationId xmlns:a16="http://schemas.microsoft.com/office/drawing/2014/main" id="{2A2C8F1A-908A-4187-B628-EE92C15323BB}"/>
              </a:ext>
            </a:extLst>
          </p:cNvPr>
          <p:cNvSpPr txBox="1"/>
          <p:nvPr/>
        </p:nvSpPr>
        <p:spPr>
          <a:xfrm>
            <a:off x="759500" y="1974030"/>
            <a:ext cx="1146112" cy="369332"/>
          </a:xfrm>
          <a:prstGeom prst="rect">
            <a:avLst/>
          </a:prstGeom>
          <a:noFill/>
        </p:spPr>
        <p:txBody>
          <a:bodyPr wrap="square" rtlCol="0">
            <a:spAutoFit/>
          </a:bodyPr>
          <a:lstStyle/>
          <a:p>
            <a:r>
              <a:rPr lang="en-GB" dirty="0"/>
              <a:t>History</a:t>
            </a:r>
          </a:p>
        </p:txBody>
      </p:sp>
      <p:sp>
        <p:nvSpPr>
          <p:cNvPr id="33" name="TextBox 32">
            <a:extLst>
              <a:ext uri="{FF2B5EF4-FFF2-40B4-BE49-F238E27FC236}">
                <a16:creationId xmlns:a16="http://schemas.microsoft.com/office/drawing/2014/main" id="{77B99430-6C6E-4CAC-BB81-3C849C32A9A7}"/>
              </a:ext>
            </a:extLst>
          </p:cNvPr>
          <p:cNvSpPr txBox="1"/>
          <p:nvPr/>
        </p:nvSpPr>
        <p:spPr>
          <a:xfrm>
            <a:off x="1709954" y="1974030"/>
            <a:ext cx="1511604" cy="369332"/>
          </a:xfrm>
          <a:prstGeom prst="rect">
            <a:avLst/>
          </a:prstGeom>
          <a:noFill/>
        </p:spPr>
        <p:txBody>
          <a:bodyPr wrap="square" rtlCol="0">
            <a:spAutoFit/>
          </a:bodyPr>
          <a:lstStyle/>
          <a:p>
            <a:r>
              <a:rPr lang="en-GB" dirty="0"/>
              <a:t>South Korea </a:t>
            </a:r>
          </a:p>
        </p:txBody>
      </p:sp>
      <p:sp>
        <p:nvSpPr>
          <p:cNvPr id="34" name="TextBox 33">
            <a:extLst>
              <a:ext uri="{FF2B5EF4-FFF2-40B4-BE49-F238E27FC236}">
                <a16:creationId xmlns:a16="http://schemas.microsoft.com/office/drawing/2014/main" id="{85FE845E-E2E4-4E4C-B3D1-0CBEEA541557}"/>
              </a:ext>
            </a:extLst>
          </p:cNvPr>
          <p:cNvSpPr txBox="1"/>
          <p:nvPr/>
        </p:nvSpPr>
        <p:spPr>
          <a:xfrm>
            <a:off x="3075387" y="1988938"/>
            <a:ext cx="810144" cy="369332"/>
          </a:xfrm>
          <a:prstGeom prst="rect">
            <a:avLst/>
          </a:prstGeom>
          <a:noFill/>
        </p:spPr>
        <p:txBody>
          <a:bodyPr wrap="square" rtlCol="0">
            <a:spAutoFit/>
          </a:bodyPr>
          <a:lstStyle/>
          <a:p>
            <a:r>
              <a:rPr lang="en-GB" dirty="0"/>
              <a:t>China </a:t>
            </a:r>
          </a:p>
        </p:txBody>
      </p:sp>
      <p:sp>
        <p:nvSpPr>
          <p:cNvPr id="36" name="TextBox 35">
            <a:extLst>
              <a:ext uri="{FF2B5EF4-FFF2-40B4-BE49-F238E27FC236}">
                <a16:creationId xmlns:a16="http://schemas.microsoft.com/office/drawing/2014/main" id="{C1088B4B-D04A-43FD-8F73-A202C02F162F}"/>
              </a:ext>
            </a:extLst>
          </p:cNvPr>
          <p:cNvSpPr txBox="1"/>
          <p:nvPr/>
        </p:nvSpPr>
        <p:spPr>
          <a:xfrm>
            <a:off x="3814097" y="1965700"/>
            <a:ext cx="1238942" cy="369329"/>
          </a:xfrm>
          <a:prstGeom prst="rect">
            <a:avLst/>
          </a:prstGeom>
          <a:noFill/>
        </p:spPr>
        <p:txBody>
          <a:bodyPr wrap="square" rtlCol="0">
            <a:spAutoFit/>
          </a:bodyPr>
          <a:lstStyle/>
          <a:p>
            <a:r>
              <a:rPr lang="en-GB" dirty="0"/>
              <a:t>Argentina </a:t>
            </a:r>
          </a:p>
        </p:txBody>
      </p:sp>
      <p:sp>
        <p:nvSpPr>
          <p:cNvPr id="37" name="TextBox 36">
            <a:extLst>
              <a:ext uri="{FF2B5EF4-FFF2-40B4-BE49-F238E27FC236}">
                <a16:creationId xmlns:a16="http://schemas.microsoft.com/office/drawing/2014/main" id="{E2973347-97B4-40CB-80B8-8B0FDC4466C8}"/>
              </a:ext>
            </a:extLst>
          </p:cNvPr>
          <p:cNvSpPr txBox="1"/>
          <p:nvPr/>
        </p:nvSpPr>
        <p:spPr>
          <a:xfrm>
            <a:off x="4936139" y="1979895"/>
            <a:ext cx="819678" cy="369332"/>
          </a:xfrm>
          <a:prstGeom prst="rect">
            <a:avLst/>
          </a:prstGeom>
          <a:noFill/>
        </p:spPr>
        <p:txBody>
          <a:bodyPr wrap="square" rtlCol="0">
            <a:spAutoFit/>
          </a:bodyPr>
          <a:lstStyle/>
          <a:p>
            <a:r>
              <a:rPr lang="en-GB" dirty="0"/>
              <a:t>Brazil </a:t>
            </a:r>
          </a:p>
        </p:txBody>
      </p:sp>
      <p:sp>
        <p:nvSpPr>
          <p:cNvPr id="38" name="TextBox 37">
            <a:extLst>
              <a:ext uri="{FF2B5EF4-FFF2-40B4-BE49-F238E27FC236}">
                <a16:creationId xmlns:a16="http://schemas.microsoft.com/office/drawing/2014/main" id="{88BC7CC3-0768-45D0-AD2E-700CA2580EEE}"/>
              </a:ext>
            </a:extLst>
          </p:cNvPr>
          <p:cNvSpPr txBox="1"/>
          <p:nvPr/>
        </p:nvSpPr>
        <p:spPr>
          <a:xfrm>
            <a:off x="5663748" y="1991048"/>
            <a:ext cx="1238942" cy="369332"/>
          </a:xfrm>
          <a:prstGeom prst="rect">
            <a:avLst/>
          </a:prstGeom>
          <a:noFill/>
        </p:spPr>
        <p:txBody>
          <a:bodyPr wrap="square" rtlCol="0">
            <a:spAutoFit/>
          </a:bodyPr>
          <a:lstStyle/>
          <a:p>
            <a:r>
              <a:rPr lang="en-GB" dirty="0"/>
              <a:t>Denmark</a:t>
            </a:r>
          </a:p>
        </p:txBody>
      </p:sp>
      <p:sp>
        <p:nvSpPr>
          <p:cNvPr id="39" name="TextBox 38">
            <a:extLst>
              <a:ext uri="{FF2B5EF4-FFF2-40B4-BE49-F238E27FC236}">
                <a16:creationId xmlns:a16="http://schemas.microsoft.com/office/drawing/2014/main" id="{C98CD8CA-0E42-49A9-8E10-CC2BAF5C3577}"/>
              </a:ext>
            </a:extLst>
          </p:cNvPr>
          <p:cNvSpPr txBox="1"/>
          <p:nvPr/>
        </p:nvSpPr>
        <p:spPr>
          <a:xfrm>
            <a:off x="6782804" y="1975052"/>
            <a:ext cx="810144" cy="369332"/>
          </a:xfrm>
          <a:prstGeom prst="rect">
            <a:avLst/>
          </a:prstGeom>
          <a:noFill/>
        </p:spPr>
        <p:txBody>
          <a:bodyPr wrap="square" rtlCol="0">
            <a:spAutoFit/>
          </a:bodyPr>
          <a:lstStyle/>
          <a:p>
            <a:r>
              <a:rPr lang="en-GB" dirty="0"/>
              <a:t>Spain </a:t>
            </a:r>
          </a:p>
        </p:txBody>
      </p:sp>
      <p:sp>
        <p:nvSpPr>
          <p:cNvPr id="40" name="TextBox 39">
            <a:extLst>
              <a:ext uri="{FF2B5EF4-FFF2-40B4-BE49-F238E27FC236}">
                <a16:creationId xmlns:a16="http://schemas.microsoft.com/office/drawing/2014/main" id="{C22E7470-252A-49DF-BBCD-234031266160}"/>
              </a:ext>
            </a:extLst>
          </p:cNvPr>
          <p:cNvSpPr txBox="1"/>
          <p:nvPr/>
        </p:nvSpPr>
        <p:spPr>
          <a:xfrm>
            <a:off x="7536757" y="1997935"/>
            <a:ext cx="831349" cy="367013"/>
          </a:xfrm>
          <a:prstGeom prst="rect">
            <a:avLst/>
          </a:prstGeom>
          <a:noFill/>
        </p:spPr>
        <p:txBody>
          <a:bodyPr wrap="square" rtlCol="0">
            <a:spAutoFit/>
          </a:bodyPr>
          <a:lstStyle/>
          <a:p>
            <a:r>
              <a:rPr lang="en-GB" dirty="0"/>
              <a:t>Italy</a:t>
            </a:r>
          </a:p>
        </p:txBody>
      </p:sp>
      <p:sp>
        <p:nvSpPr>
          <p:cNvPr id="2" name="TextBox 1">
            <a:extLst>
              <a:ext uri="{FF2B5EF4-FFF2-40B4-BE49-F238E27FC236}">
                <a16:creationId xmlns:a16="http://schemas.microsoft.com/office/drawing/2014/main" id="{23D87B81-24D9-4563-9628-0ACFCE78B78B}"/>
              </a:ext>
            </a:extLst>
          </p:cNvPr>
          <p:cNvSpPr txBox="1"/>
          <p:nvPr/>
        </p:nvSpPr>
        <p:spPr>
          <a:xfrm>
            <a:off x="501735" y="2815357"/>
            <a:ext cx="8217284" cy="1815882"/>
          </a:xfrm>
          <a:prstGeom prst="rect">
            <a:avLst/>
          </a:prstGeom>
          <a:noFill/>
        </p:spPr>
        <p:txBody>
          <a:bodyPr wrap="square" rtlCol="0">
            <a:spAutoFit/>
          </a:bodyPr>
          <a:lstStyle/>
          <a:p>
            <a:r>
              <a:rPr lang="en-GB" sz="1400" dirty="0">
                <a:latin typeface="Book Antiqua" panose="02040602050305030304" pitchFamily="18" charset="0"/>
              </a:rPr>
              <a:t>In South Korea Valentine’s Day looks different than what we know. </a:t>
            </a:r>
            <a:r>
              <a:rPr lang="en-US" sz="1400" b="0" i="0" dirty="0">
                <a:solidFill>
                  <a:srgbClr val="000000"/>
                </a:solidFill>
                <a:effectLst/>
                <a:latin typeface="Book Antiqua" panose="02040602050305030304" pitchFamily="18" charset="0"/>
              </a:rPr>
              <a:t>Valentine’s Day is one of 12 “love days” celebrated on the 14th of every month in Korea. Traditionally</a:t>
            </a:r>
            <a:r>
              <a:rPr lang="en-US" sz="1400" dirty="0">
                <a:solidFill>
                  <a:srgbClr val="000000"/>
                </a:solidFill>
                <a:latin typeface="Book Antiqua" panose="02040602050305030304" pitchFamily="18" charset="0"/>
              </a:rPr>
              <a:t>,</a:t>
            </a:r>
            <a:r>
              <a:rPr lang="en-US" sz="1400" b="0" i="0" dirty="0">
                <a:solidFill>
                  <a:srgbClr val="000000"/>
                </a:solidFill>
                <a:effectLst/>
                <a:latin typeface="Book Antiqua" panose="02040602050305030304" pitchFamily="18" charset="0"/>
              </a:rPr>
              <a:t> </a:t>
            </a:r>
            <a:r>
              <a:rPr lang="en-US" sz="1400" dirty="0">
                <a:solidFill>
                  <a:srgbClr val="000000"/>
                </a:solidFill>
                <a:latin typeface="Book Antiqua" panose="02040602050305030304" pitchFamily="18" charset="0"/>
              </a:rPr>
              <a:t>o</a:t>
            </a:r>
            <a:r>
              <a:rPr lang="en-US" sz="1400" b="0" i="0" dirty="0">
                <a:solidFill>
                  <a:srgbClr val="000000"/>
                </a:solidFill>
                <a:effectLst/>
                <a:latin typeface="Book Antiqua" panose="02040602050305030304" pitchFamily="18" charset="0"/>
              </a:rPr>
              <a:t>n 14</a:t>
            </a:r>
            <a:r>
              <a:rPr lang="en-US" sz="1400" b="0" i="0" baseline="30000" dirty="0">
                <a:solidFill>
                  <a:srgbClr val="000000"/>
                </a:solidFill>
                <a:effectLst/>
                <a:latin typeface="Book Antiqua" panose="02040602050305030304" pitchFamily="18" charset="0"/>
              </a:rPr>
              <a:t>th</a:t>
            </a:r>
            <a:r>
              <a:rPr lang="en-US" sz="1400" b="0" i="0" dirty="0">
                <a:solidFill>
                  <a:srgbClr val="000000"/>
                </a:solidFill>
                <a:effectLst/>
                <a:latin typeface="Book Antiqua" panose="02040602050305030304" pitchFamily="18" charset="0"/>
              </a:rPr>
              <a:t> February only women give a gifts to men. Men whereas give a gifts to their partners on 14</a:t>
            </a:r>
            <a:r>
              <a:rPr lang="en-US" sz="1400" b="0" i="0" baseline="30000" dirty="0">
                <a:solidFill>
                  <a:srgbClr val="000000"/>
                </a:solidFill>
                <a:effectLst/>
                <a:latin typeface="Book Antiqua" panose="02040602050305030304" pitchFamily="18" charset="0"/>
              </a:rPr>
              <a:t>th</a:t>
            </a:r>
            <a:r>
              <a:rPr lang="en-US" sz="1400" b="0" i="0" dirty="0">
                <a:solidFill>
                  <a:srgbClr val="000000"/>
                </a:solidFill>
                <a:effectLst/>
                <a:latin typeface="Book Antiqua" panose="02040602050305030304" pitchFamily="18" charset="0"/>
              </a:rPr>
              <a:t> March this day is known as White Day </a:t>
            </a:r>
            <a:r>
              <a:rPr lang="en-US" sz="1200" b="0" i="0" dirty="0">
                <a:solidFill>
                  <a:srgbClr val="000000"/>
                </a:solidFill>
                <a:effectLst/>
                <a:latin typeface="Book Antiqua" panose="02040602050305030304" pitchFamily="18" charset="0"/>
              </a:rPr>
              <a:t>{</a:t>
            </a:r>
            <a:r>
              <a:rPr lang="ko-KR" altLang="en-US" sz="1200" b="0" i="0" dirty="0">
                <a:solidFill>
                  <a:srgbClr val="000000"/>
                </a:solidFill>
                <a:effectLst/>
                <a:latin typeface="Book Antiqua" panose="02040602050305030304" pitchFamily="18" charset="0"/>
              </a:rPr>
              <a:t>길일 </a:t>
            </a:r>
            <a:r>
              <a:rPr lang="pl-PL" sz="1400" dirty="0">
                <a:latin typeface="Book Antiqua" panose="02040602050305030304" pitchFamily="18" charset="0"/>
              </a:rPr>
              <a:t>gil-</a:t>
            </a:r>
            <a:r>
              <a:rPr lang="pl-PL" sz="1400" dirty="0" err="1">
                <a:latin typeface="Book Antiqua" panose="02040602050305030304" pitchFamily="18" charset="0"/>
              </a:rPr>
              <a:t>il</a:t>
            </a:r>
            <a:r>
              <a:rPr lang="en-GB" altLang="ko-KR" sz="1200" b="0" i="0" dirty="0">
                <a:solidFill>
                  <a:srgbClr val="000000"/>
                </a:solidFill>
                <a:effectLst/>
                <a:latin typeface="Book Antiqua" panose="02040602050305030304" pitchFamily="18" charset="0"/>
              </a:rPr>
              <a:t>}</a:t>
            </a:r>
            <a:r>
              <a:rPr lang="en-US" sz="1400" b="0" i="0" dirty="0">
                <a:solidFill>
                  <a:srgbClr val="000000"/>
                </a:solidFill>
                <a:effectLst/>
                <a:latin typeface="Book Antiqua" panose="02040602050305030304" pitchFamily="18" charset="0"/>
              </a:rPr>
              <a:t>. This has been changing in recent years, as retailers have begun targeting men and women on both days. After this one of this days is calling a couple day. </a:t>
            </a:r>
            <a:r>
              <a:rPr lang="en-US" sz="1400" dirty="0">
                <a:solidFill>
                  <a:srgbClr val="000000"/>
                </a:solidFill>
                <a:latin typeface="Book Antiqua" panose="02040602050305030304" pitchFamily="18" charset="0"/>
              </a:rPr>
              <a:t>In Korea is one different day which is important when we talking about “love days”, is Black Day {</a:t>
            </a:r>
            <a:r>
              <a:rPr lang="ko-KR" altLang="en-US" sz="1400" dirty="0">
                <a:solidFill>
                  <a:srgbClr val="000000"/>
                </a:solidFill>
                <a:latin typeface="Book Antiqua" panose="02040602050305030304" pitchFamily="18" charset="0"/>
              </a:rPr>
              <a:t>블랙 데이 </a:t>
            </a:r>
            <a:r>
              <a:rPr lang="pl-PL" altLang="ko-KR" sz="1400" dirty="0" err="1">
                <a:solidFill>
                  <a:srgbClr val="000000"/>
                </a:solidFill>
                <a:latin typeface="Book Antiqua" panose="02040602050305030304" pitchFamily="18" charset="0"/>
              </a:rPr>
              <a:t>beullaeg</a:t>
            </a:r>
            <a:r>
              <a:rPr lang="pl-PL" altLang="ko-KR" sz="1400" dirty="0">
                <a:solidFill>
                  <a:srgbClr val="000000"/>
                </a:solidFill>
                <a:latin typeface="Book Antiqua" panose="02040602050305030304" pitchFamily="18" charset="0"/>
              </a:rPr>
              <a:t> de</a:t>
            </a:r>
            <a:r>
              <a:rPr lang="en-GB" altLang="ko-KR" sz="1400" dirty="0" err="1">
                <a:solidFill>
                  <a:srgbClr val="000000"/>
                </a:solidFill>
                <a:latin typeface="Book Antiqua" panose="02040602050305030304" pitchFamily="18" charset="0"/>
              </a:rPr>
              <a:t>i</a:t>
            </a:r>
            <a:r>
              <a:rPr lang="en-GB" altLang="ko-KR" sz="1400" dirty="0">
                <a:solidFill>
                  <a:srgbClr val="000000"/>
                </a:solidFill>
                <a:latin typeface="Book Antiqua" panose="02040602050305030304" pitchFamily="18" charset="0"/>
              </a:rPr>
              <a:t>}</a:t>
            </a:r>
            <a:r>
              <a:rPr lang="en-US" sz="1400" dirty="0">
                <a:solidFill>
                  <a:srgbClr val="000000"/>
                </a:solidFill>
                <a:latin typeface="Book Antiqua" panose="02040602050305030304" pitchFamily="18" charset="0"/>
              </a:rPr>
              <a:t>. In this day singles who did not receive a gift either on Valentine's Day or White Day, meet to eat </a:t>
            </a:r>
            <a:r>
              <a:rPr lang="ko-KR" altLang="en-US" sz="1400" dirty="0">
                <a:solidFill>
                  <a:srgbClr val="000000"/>
                </a:solidFill>
                <a:latin typeface="Book Antiqua" panose="02040602050305030304" pitchFamily="18" charset="0"/>
              </a:rPr>
              <a:t>짜장면  </a:t>
            </a:r>
            <a:r>
              <a:rPr lang="en-US" sz="1400" dirty="0" err="1">
                <a:solidFill>
                  <a:srgbClr val="000000"/>
                </a:solidFill>
                <a:latin typeface="Book Antiqua" panose="02040602050305030304" pitchFamily="18" charset="0"/>
              </a:rPr>
              <a:t>Jjajyangmyeon</a:t>
            </a:r>
            <a:r>
              <a:rPr lang="en-US" sz="1400" dirty="0">
                <a:solidFill>
                  <a:srgbClr val="000000"/>
                </a:solidFill>
                <a:latin typeface="Book Antiqua" panose="02040602050305030304" pitchFamily="18" charset="0"/>
              </a:rPr>
              <a:t> (Black Noodles) with other single friends.</a:t>
            </a:r>
            <a:endParaRPr lang="en-GB" sz="1400" dirty="0">
              <a:latin typeface="Book Antiqua" panose="02040602050305030304" pitchFamily="18" charset="0"/>
            </a:endParaRPr>
          </a:p>
        </p:txBody>
      </p:sp>
    </p:spTree>
    <p:extLst>
      <p:ext uri="{BB962C8B-B14F-4D97-AF65-F5344CB8AC3E}">
        <p14:creationId xmlns:p14="http://schemas.microsoft.com/office/powerpoint/2010/main" val="3162486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500"/>
                                  </p:stCondLst>
                                  <p:childTnLst>
                                    <p:set>
                                      <p:cBhvr>
                                        <p:cTn id="6" dur="1" fill="hold">
                                          <p:stCondLst>
                                            <p:cond delay="0"/>
                                          </p:stCondLst>
                                        </p:cTn>
                                        <p:tgtEl>
                                          <p:spTgt spid="35"/>
                                        </p:tgtEl>
                                        <p:attrNameLst>
                                          <p:attrName>style.visibility</p:attrName>
                                        </p:attrNameLst>
                                      </p:cBhvr>
                                      <p:to>
                                        <p:strVal val="visible"/>
                                      </p:to>
                                    </p:set>
                                    <p:animEffect transition="in" filter="wipe(up)">
                                      <p:cBhvr>
                                        <p:cTn id="7" dur="500"/>
                                        <p:tgtEl>
                                          <p:spTgt spid="35"/>
                                        </p:tgtEl>
                                      </p:cBhvr>
                                    </p:animEffect>
                                  </p:childTnLst>
                                </p:cTn>
                              </p:par>
                              <p:par>
                                <p:cTn id="8" presetID="22" presetClass="entr" presetSubtype="1" fill="hold" grpId="0" nodeType="withEffect">
                                  <p:stCondLst>
                                    <p:cond delay="500"/>
                                  </p:stCondLst>
                                  <p:childTnLst>
                                    <p:set>
                                      <p:cBhvr>
                                        <p:cTn id="9" dur="1" fill="hold">
                                          <p:stCondLst>
                                            <p:cond delay="0"/>
                                          </p:stCondLst>
                                        </p:cTn>
                                        <p:tgtEl>
                                          <p:spTgt spid="2"/>
                                        </p:tgtEl>
                                        <p:attrNameLst>
                                          <p:attrName>style.visibility</p:attrName>
                                        </p:attrNameLst>
                                      </p:cBhvr>
                                      <p:to>
                                        <p:strVal val="visible"/>
                                      </p:to>
                                    </p:set>
                                    <p:animEffect transition="in" filter="wipe(up)">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BFCBE61-3F8C-4854-8C8B-049C9F41CCD0}"/>
              </a:ext>
            </a:extLst>
          </p:cNvPr>
          <p:cNvSpPr/>
          <p:nvPr/>
        </p:nvSpPr>
        <p:spPr>
          <a:xfrm>
            <a:off x="187353" y="1149289"/>
            <a:ext cx="11817292" cy="5394121"/>
          </a:xfrm>
          <a:prstGeom prst="rect">
            <a:avLst/>
          </a:prstGeom>
          <a:solidFill>
            <a:srgbClr val="D8A08D"/>
          </a:solidFill>
          <a:ln w="38100">
            <a:solidFill>
              <a:srgbClr val="C275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 </a:t>
            </a:r>
          </a:p>
        </p:txBody>
      </p:sp>
      <p:sp>
        <p:nvSpPr>
          <p:cNvPr id="7" name="Rectangle 6">
            <a:extLst>
              <a:ext uri="{FF2B5EF4-FFF2-40B4-BE49-F238E27FC236}">
                <a16:creationId xmlns:a16="http://schemas.microsoft.com/office/drawing/2014/main" id="{AB8E8C98-9C90-4293-940F-2929FE3338E9}"/>
              </a:ext>
            </a:extLst>
          </p:cNvPr>
          <p:cNvSpPr/>
          <p:nvPr/>
        </p:nvSpPr>
        <p:spPr>
          <a:xfrm>
            <a:off x="187353" y="620784"/>
            <a:ext cx="11817292" cy="528507"/>
          </a:xfrm>
          <a:prstGeom prst="rect">
            <a:avLst/>
          </a:prstGeom>
          <a:solidFill>
            <a:srgbClr val="C2756E"/>
          </a:solidFill>
          <a:ln w="38100">
            <a:solidFill>
              <a:srgbClr val="C275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1" name="Rectangle: Diagonal Corners Rounded 10">
            <a:extLst>
              <a:ext uri="{FF2B5EF4-FFF2-40B4-BE49-F238E27FC236}">
                <a16:creationId xmlns:a16="http://schemas.microsoft.com/office/drawing/2014/main" id="{ACA47CC7-280E-4011-BCA3-A72290A64C95}"/>
              </a:ext>
            </a:extLst>
          </p:cNvPr>
          <p:cNvSpPr/>
          <p:nvPr/>
        </p:nvSpPr>
        <p:spPr>
          <a:xfrm>
            <a:off x="189210" y="92277"/>
            <a:ext cx="1468073" cy="528507"/>
          </a:xfrm>
          <a:prstGeom prst="round2DiagRect">
            <a:avLst>
              <a:gd name="adj1" fmla="val 34127"/>
              <a:gd name="adj2" fmla="val 0"/>
            </a:avLst>
          </a:prstGeom>
          <a:solidFill>
            <a:srgbClr val="C2756E"/>
          </a:solidFill>
          <a:ln w="38100">
            <a:solidFill>
              <a:srgbClr val="C275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2" name="TextBox 11">
            <a:extLst>
              <a:ext uri="{FF2B5EF4-FFF2-40B4-BE49-F238E27FC236}">
                <a16:creationId xmlns:a16="http://schemas.microsoft.com/office/drawing/2014/main" id="{7FBFCC69-BA2B-452A-B538-9EC0292AE7DA}"/>
              </a:ext>
            </a:extLst>
          </p:cNvPr>
          <p:cNvSpPr txBox="1"/>
          <p:nvPr/>
        </p:nvSpPr>
        <p:spPr>
          <a:xfrm>
            <a:off x="313960" y="171865"/>
            <a:ext cx="1090569" cy="369332"/>
          </a:xfrm>
          <a:prstGeom prst="rect">
            <a:avLst/>
          </a:prstGeom>
          <a:noFill/>
        </p:spPr>
        <p:txBody>
          <a:bodyPr wrap="square" rtlCol="0">
            <a:spAutoFit/>
          </a:bodyPr>
          <a:lstStyle/>
          <a:p>
            <a:pPr algn="ctr"/>
            <a:r>
              <a:rPr lang="en-GB" dirty="0">
                <a:latin typeface="Bahnschrift SemiBold" panose="020B0502040204020203" pitchFamily="34" charset="0"/>
              </a:rPr>
              <a:t>Tab 01 </a:t>
            </a:r>
          </a:p>
        </p:txBody>
      </p:sp>
      <p:sp>
        <p:nvSpPr>
          <p:cNvPr id="13" name="Plus Sign 12">
            <a:extLst>
              <a:ext uri="{FF2B5EF4-FFF2-40B4-BE49-F238E27FC236}">
                <a16:creationId xmlns:a16="http://schemas.microsoft.com/office/drawing/2014/main" id="{6EBC118D-E495-4295-8B4A-6DD87C39C89D}"/>
              </a:ext>
            </a:extLst>
          </p:cNvPr>
          <p:cNvSpPr/>
          <p:nvPr/>
        </p:nvSpPr>
        <p:spPr>
          <a:xfrm>
            <a:off x="1690415" y="197299"/>
            <a:ext cx="295342" cy="252456"/>
          </a:xfrm>
          <a:prstGeom prst="mathPlus">
            <a:avLst/>
          </a:prstGeom>
          <a:solidFill>
            <a:srgbClr val="7D3B3D"/>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4" name="Arrow: Right 13">
            <a:extLst>
              <a:ext uri="{FF2B5EF4-FFF2-40B4-BE49-F238E27FC236}">
                <a16:creationId xmlns:a16="http://schemas.microsoft.com/office/drawing/2014/main" id="{4FB8120E-C3FF-46BB-BA9D-AE5C900EF931}"/>
              </a:ext>
            </a:extLst>
          </p:cNvPr>
          <p:cNvSpPr/>
          <p:nvPr/>
        </p:nvSpPr>
        <p:spPr>
          <a:xfrm>
            <a:off x="929804" y="780730"/>
            <a:ext cx="334110" cy="188729"/>
          </a:xfrm>
          <a:prstGeom prst="rightArrow">
            <a:avLst/>
          </a:prstGeom>
          <a:solidFill>
            <a:srgbClr val="7D3B3D"/>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5" name="Arrow: Left 14">
            <a:extLst>
              <a:ext uri="{FF2B5EF4-FFF2-40B4-BE49-F238E27FC236}">
                <a16:creationId xmlns:a16="http://schemas.microsoft.com/office/drawing/2014/main" id="{749060FA-B858-4D25-9F40-7780362D7950}"/>
              </a:ext>
            </a:extLst>
          </p:cNvPr>
          <p:cNvSpPr/>
          <p:nvPr/>
        </p:nvSpPr>
        <p:spPr>
          <a:xfrm>
            <a:off x="408341" y="780730"/>
            <a:ext cx="334110" cy="188730"/>
          </a:xfrm>
          <a:prstGeom prst="leftArrow">
            <a:avLst/>
          </a:prstGeom>
          <a:solidFill>
            <a:srgbClr val="7D3B3D"/>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9" name="Multiplication Sign 18">
            <a:extLst>
              <a:ext uri="{FF2B5EF4-FFF2-40B4-BE49-F238E27FC236}">
                <a16:creationId xmlns:a16="http://schemas.microsoft.com/office/drawing/2014/main" id="{19505B8D-0362-467A-BA58-E8B0245876FF}"/>
              </a:ext>
            </a:extLst>
          </p:cNvPr>
          <p:cNvSpPr/>
          <p:nvPr/>
        </p:nvSpPr>
        <p:spPr>
          <a:xfrm>
            <a:off x="1306875" y="208382"/>
            <a:ext cx="248575" cy="252456"/>
          </a:xfrm>
          <a:prstGeom prst="mathMultiply">
            <a:avLst/>
          </a:prstGeom>
          <a:solidFill>
            <a:srgbClr val="7D3B3D"/>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21" name="Rectangle: Rounded Corners 20">
            <a:extLst>
              <a:ext uri="{FF2B5EF4-FFF2-40B4-BE49-F238E27FC236}">
                <a16:creationId xmlns:a16="http://schemas.microsoft.com/office/drawing/2014/main" id="{D8DEE07A-EAD9-499E-8A53-A1F801C20BA6}"/>
              </a:ext>
            </a:extLst>
          </p:cNvPr>
          <p:cNvSpPr/>
          <p:nvPr/>
        </p:nvSpPr>
        <p:spPr>
          <a:xfrm>
            <a:off x="1657283" y="700756"/>
            <a:ext cx="9857055" cy="368561"/>
          </a:xfrm>
          <a:prstGeom prst="roundRect">
            <a:avLst>
              <a:gd name="adj" fmla="val 50000"/>
            </a:avLst>
          </a:prstGeom>
          <a:solidFill>
            <a:schemeClr val="bg1"/>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22" name="TextBox 21">
            <a:extLst>
              <a:ext uri="{FF2B5EF4-FFF2-40B4-BE49-F238E27FC236}">
                <a16:creationId xmlns:a16="http://schemas.microsoft.com/office/drawing/2014/main" id="{A53FEA4F-7904-43B3-BB4F-C57BA24C2AA8}"/>
              </a:ext>
            </a:extLst>
          </p:cNvPr>
          <p:cNvSpPr txBox="1"/>
          <p:nvPr/>
        </p:nvSpPr>
        <p:spPr>
          <a:xfrm>
            <a:off x="9878072" y="1262243"/>
            <a:ext cx="2052777" cy="584775"/>
          </a:xfrm>
          <a:prstGeom prst="rect">
            <a:avLst/>
          </a:prstGeom>
          <a:noFill/>
        </p:spPr>
        <p:txBody>
          <a:bodyPr wrap="square" rtlCol="0">
            <a:spAutoFit/>
          </a:bodyPr>
          <a:lstStyle/>
          <a:p>
            <a:pPr algn="ctr"/>
            <a:r>
              <a:rPr lang="pl-PL" sz="3200" dirty="0">
                <a:latin typeface="Aharoni" panose="02010803020104030203" pitchFamily="2" charset="-79"/>
                <a:cs typeface="Aharoni" panose="02010803020104030203" pitchFamily="2" charset="-79"/>
              </a:rPr>
              <a:t>Google</a:t>
            </a:r>
            <a:r>
              <a:rPr lang="pl-PL" sz="3200" dirty="0"/>
              <a:t> </a:t>
            </a:r>
          </a:p>
        </p:txBody>
      </p:sp>
      <p:sp>
        <p:nvSpPr>
          <p:cNvPr id="27" name="TextBox 26">
            <a:extLst>
              <a:ext uri="{FF2B5EF4-FFF2-40B4-BE49-F238E27FC236}">
                <a16:creationId xmlns:a16="http://schemas.microsoft.com/office/drawing/2014/main" id="{64666E45-C296-4BDE-88E5-AF7353D7FE23}"/>
              </a:ext>
            </a:extLst>
          </p:cNvPr>
          <p:cNvSpPr txBox="1"/>
          <p:nvPr/>
        </p:nvSpPr>
        <p:spPr>
          <a:xfrm>
            <a:off x="10010140" y="1262243"/>
            <a:ext cx="1651246" cy="584775"/>
          </a:xfrm>
          <a:prstGeom prst="rect">
            <a:avLst/>
          </a:prstGeom>
          <a:noFill/>
        </p:spPr>
        <p:txBody>
          <a:bodyPr wrap="square">
            <a:spAutoFit/>
          </a:bodyPr>
          <a:lstStyle/>
          <a:p>
            <a:pPr algn="ctr"/>
            <a:r>
              <a:rPr lang="pl-PL" sz="3200" dirty="0">
                <a:solidFill>
                  <a:srgbClr val="2B2D1F"/>
                </a:solidFill>
                <a:latin typeface="Aharoni" panose="02010803020104030203" pitchFamily="2" charset="-79"/>
                <a:cs typeface="Aharoni" panose="02010803020104030203" pitchFamily="2" charset="-79"/>
              </a:rPr>
              <a:t>G</a:t>
            </a:r>
            <a:r>
              <a:rPr lang="pl-PL" sz="3200" dirty="0">
                <a:solidFill>
                  <a:srgbClr val="464437"/>
                </a:solidFill>
                <a:latin typeface="Aharoni" panose="02010803020104030203" pitchFamily="2" charset="-79"/>
                <a:cs typeface="Aharoni" panose="02010803020104030203" pitchFamily="2" charset="-79"/>
              </a:rPr>
              <a:t>o</a:t>
            </a:r>
            <a:r>
              <a:rPr lang="pl-PL" sz="3200" dirty="0">
                <a:solidFill>
                  <a:srgbClr val="1C3522"/>
                </a:solidFill>
                <a:latin typeface="Aharoni" panose="02010803020104030203" pitchFamily="2" charset="-79"/>
                <a:cs typeface="Aharoni" panose="02010803020104030203" pitchFamily="2" charset="-79"/>
              </a:rPr>
              <a:t>o</a:t>
            </a:r>
            <a:r>
              <a:rPr lang="pl-PL" sz="3200" dirty="0">
                <a:solidFill>
                  <a:srgbClr val="284B3A"/>
                </a:solidFill>
                <a:latin typeface="Aharoni" panose="02010803020104030203" pitchFamily="2" charset="-79"/>
                <a:cs typeface="Aharoni" panose="02010803020104030203" pitchFamily="2" charset="-79"/>
              </a:rPr>
              <a:t>g</a:t>
            </a:r>
            <a:r>
              <a:rPr lang="pl-PL" sz="3200" dirty="0">
                <a:solidFill>
                  <a:srgbClr val="486958"/>
                </a:solidFill>
                <a:latin typeface="Aharoni" panose="02010803020104030203" pitchFamily="2" charset="-79"/>
                <a:cs typeface="Aharoni" panose="02010803020104030203" pitchFamily="2" charset="-79"/>
              </a:rPr>
              <a:t>l</a:t>
            </a:r>
            <a:r>
              <a:rPr lang="pl-PL" sz="3200" dirty="0">
                <a:solidFill>
                  <a:srgbClr val="638A75"/>
                </a:solidFill>
                <a:latin typeface="Aharoni" panose="02010803020104030203" pitchFamily="2" charset="-79"/>
                <a:cs typeface="Aharoni" panose="02010803020104030203" pitchFamily="2" charset="-79"/>
              </a:rPr>
              <a:t>e</a:t>
            </a:r>
            <a:r>
              <a:rPr lang="pl-PL" sz="3200" dirty="0">
                <a:latin typeface="Aharoni" panose="02010803020104030203" pitchFamily="2" charset="-79"/>
                <a:cs typeface="Aharoni" panose="02010803020104030203" pitchFamily="2" charset="-79"/>
              </a:rPr>
              <a:t> </a:t>
            </a:r>
          </a:p>
        </p:txBody>
      </p:sp>
      <p:sp>
        <p:nvSpPr>
          <p:cNvPr id="28" name="Rectangle: Rounded Corners 27">
            <a:extLst>
              <a:ext uri="{FF2B5EF4-FFF2-40B4-BE49-F238E27FC236}">
                <a16:creationId xmlns:a16="http://schemas.microsoft.com/office/drawing/2014/main" id="{90806176-B2AE-4B77-BA86-1970BEC22470}"/>
              </a:ext>
            </a:extLst>
          </p:cNvPr>
          <p:cNvSpPr/>
          <p:nvPr/>
        </p:nvSpPr>
        <p:spPr>
          <a:xfrm>
            <a:off x="408340" y="1416898"/>
            <a:ext cx="8771171" cy="361848"/>
          </a:xfrm>
          <a:prstGeom prst="roundRect">
            <a:avLst/>
          </a:prstGeom>
          <a:solidFill>
            <a:srgbClr val="E6D9D0"/>
          </a:solidFill>
          <a:ln w="19050">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29" name="Oval 28">
            <a:extLst>
              <a:ext uri="{FF2B5EF4-FFF2-40B4-BE49-F238E27FC236}">
                <a16:creationId xmlns:a16="http://schemas.microsoft.com/office/drawing/2014/main" id="{2DE174D6-6CCE-4895-A2AA-9A28421D1726}"/>
              </a:ext>
            </a:extLst>
          </p:cNvPr>
          <p:cNvSpPr/>
          <p:nvPr/>
        </p:nvSpPr>
        <p:spPr>
          <a:xfrm>
            <a:off x="8848374" y="1493124"/>
            <a:ext cx="111361" cy="104698"/>
          </a:xfrm>
          <a:prstGeom prst="ellipse">
            <a:avLst/>
          </a:prstGeom>
          <a:solidFill>
            <a:srgbClr val="E6D9D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cxnSp>
        <p:nvCxnSpPr>
          <p:cNvPr id="30" name="Straight Connector 29">
            <a:extLst>
              <a:ext uri="{FF2B5EF4-FFF2-40B4-BE49-F238E27FC236}">
                <a16:creationId xmlns:a16="http://schemas.microsoft.com/office/drawing/2014/main" id="{DE3CBEAE-85D1-49A8-BD28-211961FB8997}"/>
              </a:ext>
            </a:extLst>
          </p:cNvPr>
          <p:cNvCxnSpPr>
            <a:cxnSpLocks/>
            <a:stCxn id="29" idx="5"/>
          </p:cNvCxnSpPr>
          <p:nvPr/>
        </p:nvCxnSpPr>
        <p:spPr>
          <a:xfrm>
            <a:off x="8943427" y="1582489"/>
            <a:ext cx="70337" cy="93731"/>
          </a:xfrm>
          <a:prstGeom prst="line">
            <a:avLst/>
          </a:prstGeom>
          <a:ln w="19050"/>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52E2222E-CAA1-499B-8338-9AFC867E7FBC}"/>
              </a:ext>
            </a:extLst>
          </p:cNvPr>
          <p:cNvCxnSpPr>
            <a:cxnSpLocks/>
          </p:cNvCxnSpPr>
          <p:nvPr/>
        </p:nvCxnSpPr>
        <p:spPr>
          <a:xfrm>
            <a:off x="470517" y="1940531"/>
            <a:ext cx="8708994" cy="0"/>
          </a:xfrm>
          <a:prstGeom prst="line">
            <a:avLst/>
          </a:prstGeom>
          <a:ln w="38100">
            <a:solidFill>
              <a:srgbClr val="E6D9D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7E3A5362-180A-43FD-B6CC-EF4A8D57579C}"/>
              </a:ext>
            </a:extLst>
          </p:cNvPr>
          <p:cNvCxnSpPr>
            <a:cxnSpLocks/>
          </p:cNvCxnSpPr>
          <p:nvPr/>
        </p:nvCxnSpPr>
        <p:spPr>
          <a:xfrm>
            <a:off x="470517" y="2412527"/>
            <a:ext cx="8708994" cy="0"/>
          </a:xfrm>
          <a:prstGeom prst="line">
            <a:avLst/>
          </a:prstGeom>
          <a:ln w="38100">
            <a:solidFill>
              <a:srgbClr val="E6D9D0"/>
            </a:solidFill>
          </a:ln>
        </p:spPr>
        <p:style>
          <a:lnRef idx="1">
            <a:schemeClr val="accent1"/>
          </a:lnRef>
          <a:fillRef idx="0">
            <a:schemeClr val="accent1"/>
          </a:fillRef>
          <a:effectRef idx="0">
            <a:schemeClr val="accent1"/>
          </a:effectRef>
          <a:fontRef idx="minor">
            <a:schemeClr val="tx1"/>
          </a:fontRef>
        </p:style>
      </p:cxnSp>
      <p:sp>
        <p:nvSpPr>
          <p:cNvPr id="20" name="Rectangle: Rounded Corners 19">
            <a:extLst>
              <a:ext uri="{FF2B5EF4-FFF2-40B4-BE49-F238E27FC236}">
                <a16:creationId xmlns:a16="http://schemas.microsoft.com/office/drawing/2014/main" id="{873D4747-3AD0-42A4-8424-2399B49224EE}"/>
              </a:ext>
            </a:extLst>
          </p:cNvPr>
          <p:cNvSpPr/>
          <p:nvPr/>
        </p:nvSpPr>
        <p:spPr>
          <a:xfrm>
            <a:off x="3091629" y="2018305"/>
            <a:ext cx="681395" cy="326272"/>
          </a:xfrm>
          <a:prstGeom prst="roundRect">
            <a:avLst/>
          </a:prstGeom>
          <a:solidFill>
            <a:srgbClr val="7D3B3D"/>
          </a:solidFill>
          <a:ln w="19050">
            <a:solidFill>
              <a:srgbClr val="3814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5" name="Rectangle 34">
            <a:extLst>
              <a:ext uri="{FF2B5EF4-FFF2-40B4-BE49-F238E27FC236}">
                <a16:creationId xmlns:a16="http://schemas.microsoft.com/office/drawing/2014/main" id="{F4603B01-587F-4BA9-88AD-B32C6229B0A3}"/>
              </a:ext>
            </a:extLst>
          </p:cNvPr>
          <p:cNvSpPr/>
          <p:nvPr/>
        </p:nvSpPr>
        <p:spPr>
          <a:xfrm>
            <a:off x="470517" y="2752078"/>
            <a:ext cx="8708994" cy="3325188"/>
          </a:xfrm>
          <a:prstGeom prst="rect">
            <a:avLst/>
          </a:prstGeom>
          <a:solidFill>
            <a:srgbClr val="E6D9D0"/>
          </a:solidFill>
          <a:ln w="28575">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4" name="TextBox 23">
            <a:extLst>
              <a:ext uri="{FF2B5EF4-FFF2-40B4-BE49-F238E27FC236}">
                <a16:creationId xmlns:a16="http://schemas.microsoft.com/office/drawing/2014/main" id="{A73FB717-513A-43D8-B414-90F3F73999C0}"/>
              </a:ext>
            </a:extLst>
          </p:cNvPr>
          <p:cNvSpPr txBox="1"/>
          <p:nvPr/>
        </p:nvSpPr>
        <p:spPr>
          <a:xfrm>
            <a:off x="782402" y="1988111"/>
            <a:ext cx="1146112" cy="369332"/>
          </a:xfrm>
          <a:prstGeom prst="rect">
            <a:avLst/>
          </a:prstGeom>
          <a:noFill/>
        </p:spPr>
        <p:txBody>
          <a:bodyPr wrap="square" rtlCol="0">
            <a:spAutoFit/>
          </a:bodyPr>
          <a:lstStyle/>
          <a:p>
            <a:r>
              <a:rPr lang="en-GB" dirty="0"/>
              <a:t>History</a:t>
            </a:r>
          </a:p>
        </p:txBody>
      </p:sp>
      <p:sp>
        <p:nvSpPr>
          <p:cNvPr id="26" name="TextBox 25">
            <a:extLst>
              <a:ext uri="{FF2B5EF4-FFF2-40B4-BE49-F238E27FC236}">
                <a16:creationId xmlns:a16="http://schemas.microsoft.com/office/drawing/2014/main" id="{64DDF9FC-DB2D-4351-8DD6-04AC3C3273E1}"/>
              </a:ext>
            </a:extLst>
          </p:cNvPr>
          <p:cNvSpPr txBox="1"/>
          <p:nvPr/>
        </p:nvSpPr>
        <p:spPr>
          <a:xfrm>
            <a:off x="1675172" y="1979895"/>
            <a:ext cx="1511604" cy="369332"/>
          </a:xfrm>
          <a:prstGeom prst="rect">
            <a:avLst/>
          </a:prstGeom>
          <a:noFill/>
        </p:spPr>
        <p:txBody>
          <a:bodyPr wrap="square" rtlCol="0">
            <a:spAutoFit/>
          </a:bodyPr>
          <a:lstStyle/>
          <a:p>
            <a:r>
              <a:rPr lang="en-GB" dirty="0"/>
              <a:t>South Korea </a:t>
            </a:r>
          </a:p>
        </p:txBody>
      </p:sp>
      <p:sp>
        <p:nvSpPr>
          <p:cNvPr id="31" name="TextBox 30">
            <a:extLst>
              <a:ext uri="{FF2B5EF4-FFF2-40B4-BE49-F238E27FC236}">
                <a16:creationId xmlns:a16="http://schemas.microsoft.com/office/drawing/2014/main" id="{D7788A30-119E-4842-A736-068FBE937337}"/>
              </a:ext>
            </a:extLst>
          </p:cNvPr>
          <p:cNvSpPr txBox="1"/>
          <p:nvPr/>
        </p:nvSpPr>
        <p:spPr>
          <a:xfrm>
            <a:off x="3060144" y="1988111"/>
            <a:ext cx="810144" cy="369332"/>
          </a:xfrm>
          <a:prstGeom prst="rect">
            <a:avLst/>
          </a:prstGeom>
          <a:noFill/>
        </p:spPr>
        <p:txBody>
          <a:bodyPr wrap="square" rtlCol="0">
            <a:spAutoFit/>
          </a:bodyPr>
          <a:lstStyle/>
          <a:p>
            <a:r>
              <a:rPr lang="en-GB" dirty="0"/>
              <a:t>China </a:t>
            </a:r>
          </a:p>
        </p:txBody>
      </p:sp>
      <p:sp>
        <p:nvSpPr>
          <p:cNvPr id="32" name="TextBox 31">
            <a:extLst>
              <a:ext uri="{FF2B5EF4-FFF2-40B4-BE49-F238E27FC236}">
                <a16:creationId xmlns:a16="http://schemas.microsoft.com/office/drawing/2014/main" id="{AF8E7F51-6E45-423C-AE3D-C45C6C0A5561}"/>
              </a:ext>
            </a:extLst>
          </p:cNvPr>
          <p:cNvSpPr txBox="1"/>
          <p:nvPr/>
        </p:nvSpPr>
        <p:spPr>
          <a:xfrm>
            <a:off x="3814097" y="1965700"/>
            <a:ext cx="1238942" cy="369329"/>
          </a:xfrm>
          <a:prstGeom prst="rect">
            <a:avLst/>
          </a:prstGeom>
          <a:noFill/>
        </p:spPr>
        <p:txBody>
          <a:bodyPr wrap="square" rtlCol="0">
            <a:spAutoFit/>
          </a:bodyPr>
          <a:lstStyle/>
          <a:p>
            <a:r>
              <a:rPr lang="en-GB" dirty="0"/>
              <a:t>Argentina </a:t>
            </a:r>
          </a:p>
        </p:txBody>
      </p:sp>
      <p:sp>
        <p:nvSpPr>
          <p:cNvPr id="33" name="TextBox 32">
            <a:extLst>
              <a:ext uri="{FF2B5EF4-FFF2-40B4-BE49-F238E27FC236}">
                <a16:creationId xmlns:a16="http://schemas.microsoft.com/office/drawing/2014/main" id="{D5325F03-DDF8-4E21-878C-5631BCE5B045}"/>
              </a:ext>
            </a:extLst>
          </p:cNvPr>
          <p:cNvSpPr txBox="1"/>
          <p:nvPr/>
        </p:nvSpPr>
        <p:spPr>
          <a:xfrm>
            <a:off x="4936139" y="1979895"/>
            <a:ext cx="819678" cy="369332"/>
          </a:xfrm>
          <a:prstGeom prst="rect">
            <a:avLst/>
          </a:prstGeom>
          <a:noFill/>
        </p:spPr>
        <p:txBody>
          <a:bodyPr wrap="square" rtlCol="0">
            <a:spAutoFit/>
          </a:bodyPr>
          <a:lstStyle/>
          <a:p>
            <a:r>
              <a:rPr lang="en-GB" dirty="0"/>
              <a:t>Brazil </a:t>
            </a:r>
          </a:p>
        </p:txBody>
      </p:sp>
      <p:sp>
        <p:nvSpPr>
          <p:cNvPr id="34" name="TextBox 33">
            <a:extLst>
              <a:ext uri="{FF2B5EF4-FFF2-40B4-BE49-F238E27FC236}">
                <a16:creationId xmlns:a16="http://schemas.microsoft.com/office/drawing/2014/main" id="{94049AAA-2E59-43B5-880B-93DC4D788259}"/>
              </a:ext>
            </a:extLst>
          </p:cNvPr>
          <p:cNvSpPr txBox="1"/>
          <p:nvPr/>
        </p:nvSpPr>
        <p:spPr>
          <a:xfrm>
            <a:off x="5663748" y="1991048"/>
            <a:ext cx="1238942" cy="369332"/>
          </a:xfrm>
          <a:prstGeom prst="rect">
            <a:avLst/>
          </a:prstGeom>
          <a:noFill/>
        </p:spPr>
        <p:txBody>
          <a:bodyPr wrap="square" rtlCol="0">
            <a:spAutoFit/>
          </a:bodyPr>
          <a:lstStyle/>
          <a:p>
            <a:r>
              <a:rPr lang="en-GB" dirty="0"/>
              <a:t>Denmark</a:t>
            </a:r>
          </a:p>
        </p:txBody>
      </p:sp>
      <p:sp>
        <p:nvSpPr>
          <p:cNvPr id="36" name="TextBox 35">
            <a:extLst>
              <a:ext uri="{FF2B5EF4-FFF2-40B4-BE49-F238E27FC236}">
                <a16:creationId xmlns:a16="http://schemas.microsoft.com/office/drawing/2014/main" id="{A91FB73E-C195-4D8B-A2E5-83EE2248976B}"/>
              </a:ext>
            </a:extLst>
          </p:cNvPr>
          <p:cNvSpPr txBox="1"/>
          <p:nvPr/>
        </p:nvSpPr>
        <p:spPr>
          <a:xfrm>
            <a:off x="6782804" y="1975052"/>
            <a:ext cx="810144" cy="369332"/>
          </a:xfrm>
          <a:prstGeom prst="rect">
            <a:avLst/>
          </a:prstGeom>
          <a:noFill/>
        </p:spPr>
        <p:txBody>
          <a:bodyPr wrap="square" rtlCol="0">
            <a:spAutoFit/>
          </a:bodyPr>
          <a:lstStyle/>
          <a:p>
            <a:r>
              <a:rPr lang="en-GB" dirty="0"/>
              <a:t>Spain </a:t>
            </a:r>
          </a:p>
        </p:txBody>
      </p:sp>
      <p:sp>
        <p:nvSpPr>
          <p:cNvPr id="37" name="TextBox 36">
            <a:extLst>
              <a:ext uri="{FF2B5EF4-FFF2-40B4-BE49-F238E27FC236}">
                <a16:creationId xmlns:a16="http://schemas.microsoft.com/office/drawing/2014/main" id="{56530A8E-2C0B-4AB9-B75B-6E42C1B77202}"/>
              </a:ext>
            </a:extLst>
          </p:cNvPr>
          <p:cNvSpPr txBox="1"/>
          <p:nvPr/>
        </p:nvSpPr>
        <p:spPr>
          <a:xfrm>
            <a:off x="7536757" y="1997935"/>
            <a:ext cx="831349" cy="367013"/>
          </a:xfrm>
          <a:prstGeom prst="rect">
            <a:avLst/>
          </a:prstGeom>
          <a:noFill/>
        </p:spPr>
        <p:txBody>
          <a:bodyPr wrap="square" rtlCol="0">
            <a:spAutoFit/>
          </a:bodyPr>
          <a:lstStyle/>
          <a:p>
            <a:r>
              <a:rPr lang="en-GB" dirty="0"/>
              <a:t>Italy</a:t>
            </a:r>
          </a:p>
        </p:txBody>
      </p:sp>
      <p:sp>
        <p:nvSpPr>
          <p:cNvPr id="3" name="TextBox 2">
            <a:extLst>
              <a:ext uri="{FF2B5EF4-FFF2-40B4-BE49-F238E27FC236}">
                <a16:creationId xmlns:a16="http://schemas.microsoft.com/office/drawing/2014/main" id="{C686742C-AAD9-48A6-8794-D561C646141A}"/>
              </a:ext>
            </a:extLst>
          </p:cNvPr>
          <p:cNvSpPr txBox="1"/>
          <p:nvPr/>
        </p:nvSpPr>
        <p:spPr>
          <a:xfrm>
            <a:off x="575395" y="2816379"/>
            <a:ext cx="8044821" cy="3754874"/>
          </a:xfrm>
          <a:prstGeom prst="rect">
            <a:avLst/>
          </a:prstGeom>
          <a:noFill/>
        </p:spPr>
        <p:txBody>
          <a:bodyPr wrap="square" rtlCol="0">
            <a:spAutoFit/>
          </a:bodyPr>
          <a:lstStyle/>
          <a:p>
            <a:pPr algn="l"/>
            <a:r>
              <a:rPr lang="en-US" sz="1400" b="0" i="0" dirty="0">
                <a:solidFill>
                  <a:srgbClr val="000000"/>
                </a:solidFill>
                <a:effectLst/>
                <a:latin typeface="Book Antiqua" panose="02040602050305030304" pitchFamily="18" charset="0"/>
              </a:rPr>
              <a:t>The </a:t>
            </a:r>
            <a:r>
              <a:rPr lang="en-US" sz="1400" b="0" i="0" dirty="0" err="1">
                <a:solidFill>
                  <a:srgbClr val="000000"/>
                </a:solidFill>
                <a:effectLst/>
                <a:latin typeface="Book Antiqua" panose="02040602050305030304" pitchFamily="18" charset="0"/>
              </a:rPr>
              <a:t>Qixi</a:t>
            </a:r>
            <a:r>
              <a:rPr lang="en-US" sz="1400" b="0" i="0" dirty="0">
                <a:solidFill>
                  <a:srgbClr val="000000"/>
                </a:solidFill>
                <a:effectLst/>
                <a:latin typeface="Book Antiqua" panose="02040602050305030304" pitchFamily="18" charset="0"/>
              </a:rPr>
              <a:t> Festival {</a:t>
            </a:r>
            <a:r>
              <a:rPr lang="ja-JP" altLang="en-US" sz="1400" b="0" i="0" dirty="0">
                <a:solidFill>
                  <a:srgbClr val="000000"/>
                </a:solidFill>
                <a:effectLst/>
                <a:latin typeface="Book Antiqua" panose="02040602050305030304" pitchFamily="18" charset="0"/>
              </a:rPr>
              <a:t>七夕节 </a:t>
            </a:r>
            <a:r>
              <a:rPr lang="pl-PL" sz="1400" b="0" i="0" dirty="0" err="1">
                <a:solidFill>
                  <a:srgbClr val="000000"/>
                </a:solidFill>
                <a:effectLst/>
                <a:latin typeface="Book Antiqua" panose="02040602050305030304" pitchFamily="18" charset="0"/>
              </a:rPr>
              <a:t>Qīxījié</a:t>
            </a:r>
            <a:r>
              <a:rPr lang="en-GB" sz="1400" b="0" i="0" dirty="0">
                <a:solidFill>
                  <a:srgbClr val="000000"/>
                </a:solidFill>
                <a:effectLst/>
                <a:latin typeface="Book Antiqua" panose="02040602050305030304" pitchFamily="18" charset="0"/>
              </a:rPr>
              <a:t>}</a:t>
            </a:r>
            <a:r>
              <a:rPr lang="pl-PL" sz="1400" b="0" i="0" dirty="0">
                <a:solidFill>
                  <a:srgbClr val="000000"/>
                </a:solidFill>
                <a:effectLst/>
                <a:latin typeface="Book Antiqua" panose="02040602050305030304" pitchFamily="18" charset="0"/>
              </a:rPr>
              <a:t> </a:t>
            </a:r>
            <a:r>
              <a:rPr lang="en-US" sz="1400" b="0" i="0" dirty="0">
                <a:solidFill>
                  <a:srgbClr val="000000"/>
                </a:solidFill>
                <a:effectLst/>
                <a:latin typeface="Book Antiqua" panose="02040602050305030304" pitchFamily="18" charset="0"/>
              </a:rPr>
              <a:t>(Double Seventh Festival) is one of Chinese traditional festivals and known as the </a:t>
            </a:r>
            <a:r>
              <a:rPr lang="en-US" sz="1400" i="0" dirty="0">
                <a:solidFill>
                  <a:srgbClr val="000000"/>
                </a:solidFill>
                <a:effectLst/>
                <a:latin typeface="Book Antiqua" panose="02040602050305030304" pitchFamily="18" charset="0"/>
              </a:rPr>
              <a:t>Chinese Valentine's Day</a:t>
            </a:r>
            <a:r>
              <a:rPr lang="en-US" sz="1400" b="0" i="0" dirty="0">
                <a:solidFill>
                  <a:srgbClr val="000000"/>
                </a:solidFill>
                <a:effectLst/>
                <a:latin typeface="Book Antiqua" panose="02040602050305030304" pitchFamily="18" charset="0"/>
              </a:rPr>
              <a:t>. It's based on a romantic legend about a weaver girl and an ox herd. It falls on the 7th day of the 7th Chinese lunar month. In 2022 that's</a:t>
            </a:r>
            <a:r>
              <a:rPr lang="en-US" sz="1400" i="0" dirty="0">
                <a:solidFill>
                  <a:srgbClr val="000000"/>
                </a:solidFill>
                <a:effectLst/>
                <a:latin typeface="Book Antiqua" panose="02040602050305030304" pitchFamily="18" charset="0"/>
              </a:rPr>
              <a:t> August 4 (Thursday). </a:t>
            </a:r>
            <a:r>
              <a:rPr lang="en-US" sz="1400" b="0" i="0" dirty="0">
                <a:solidFill>
                  <a:srgbClr val="000000"/>
                </a:solidFill>
                <a:effectLst/>
                <a:latin typeface="Book Antiqua" panose="02040602050305030304" pitchFamily="18" charset="0"/>
              </a:rPr>
              <a:t>There is no public holiday. The festival has been celebrated </a:t>
            </a:r>
            <a:r>
              <a:rPr lang="en-US" sz="1400" i="0" dirty="0">
                <a:solidFill>
                  <a:srgbClr val="000000"/>
                </a:solidFill>
                <a:effectLst/>
                <a:latin typeface="Book Antiqua" panose="02040602050305030304" pitchFamily="18" charset="0"/>
              </a:rPr>
              <a:t>since the Han Dynasty</a:t>
            </a:r>
            <a:r>
              <a:rPr lang="en-US" sz="1400" b="0" i="0" dirty="0">
                <a:solidFill>
                  <a:srgbClr val="000000"/>
                </a:solidFill>
                <a:effectLst/>
                <a:latin typeface="Book Antiqua" panose="02040602050305030304" pitchFamily="18" charset="0"/>
              </a:rPr>
              <a:t>. Many of the traditional customs are </a:t>
            </a:r>
            <a:r>
              <a:rPr lang="en-US" sz="1400" b="0" i="0" dirty="0">
                <a:effectLst/>
                <a:latin typeface="Book Antiqua" panose="02040602050305030304" pitchFamily="18" charset="0"/>
              </a:rPr>
              <a:t>disappearing, or no longer observed. You are more likely to find these practiced in rural areas:</a:t>
            </a:r>
          </a:p>
          <a:p>
            <a:pPr algn="l">
              <a:buFont typeface="Arial" panose="020B0604020202020204" pitchFamily="34" charset="0"/>
              <a:buChar char="•"/>
            </a:pPr>
            <a:r>
              <a:rPr lang="en-US" sz="1400" i="0" dirty="0">
                <a:effectLst/>
                <a:latin typeface="Book Antiqua" panose="02040602050305030304" pitchFamily="18" charset="0"/>
              </a:rPr>
              <a:t>Showing skills </a:t>
            </a:r>
            <a:r>
              <a:rPr lang="en-US" sz="1400" b="0" i="0" dirty="0">
                <a:effectLst/>
                <a:latin typeface="Book Antiqua" panose="02040602050305030304" pitchFamily="18" charset="0"/>
              </a:rPr>
              <a:t>(demonstrating </a:t>
            </a:r>
            <a:r>
              <a:rPr lang="en-US" sz="1400" b="0" i="0" dirty="0">
                <a:solidFill>
                  <a:srgbClr val="000000"/>
                </a:solidFill>
                <a:effectLst/>
                <a:latin typeface="Book Antiqua" panose="02040602050305030304" pitchFamily="18" charset="0"/>
              </a:rPr>
              <a:t>dexterity) was the most popular custom for women in the evening of </a:t>
            </a:r>
            <a:r>
              <a:rPr lang="en-US" sz="1400" b="0" i="0" dirty="0" err="1">
                <a:solidFill>
                  <a:srgbClr val="000000"/>
                </a:solidFill>
                <a:effectLst/>
                <a:latin typeface="Book Antiqua" panose="02040602050305030304" pitchFamily="18" charset="0"/>
              </a:rPr>
              <a:t>Qixi</a:t>
            </a:r>
            <a:endParaRPr lang="en-US" sz="1400" b="0" i="0" dirty="0">
              <a:solidFill>
                <a:srgbClr val="000000"/>
              </a:solidFill>
              <a:effectLst/>
              <a:latin typeface="Book Antiqua" panose="02040602050305030304" pitchFamily="18" charset="0"/>
            </a:endParaRPr>
          </a:p>
          <a:p>
            <a:pPr algn="l">
              <a:buFont typeface="Arial" panose="020B0604020202020204" pitchFamily="34" charset="0"/>
              <a:buChar char="•"/>
            </a:pPr>
            <a:r>
              <a:rPr lang="en-US" sz="1400" i="0" dirty="0">
                <a:solidFill>
                  <a:srgbClr val="000000"/>
                </a:solidFill>
                <a:effectLst/>
                <a:latin typeface="Book Antiqua" panose="02040602050305030304" pitchFamily="18" charset="0"/>
              </a:rPr>
              <a:t>Worshiping the weaver fairy </a:t>
            </a:r>
            <a:r>
              <a:rPr lang="en-US" sz="1400" b="0" i="0" dirty="0">
                <a:solidFill>
                  <a:srgbClr val="000000"/>
                </a:solidFill>
                <a:effectLst/>
                <a:latin typeface="Book Antiqua" panose="02040602050305030304" pitchFamily="18" charset="0"/>
              </a:rPr>
              <a:t>(the star Vega), {</a:t>
            </a:r>
            <a:r>
              <a:rPr lang="ja-JP" altLang="en-US" sz="1400" b="0" i="0" dirty="0">
                <a:solidFill>
                  <a:srgbClr val="000000"/>
                </a:solidFill>
                <a:effectLst/>
                <a:latin typeface="Book Antiqua" panose="02040602050305030304" pitchFamily="18" charset="0"/>
              </a:rPr>
              <a:t>织女 </a:t>
            </a:r>
            <a:r>
              <a:rPr lang="en-US" sz="1400" b="0" i="0" dirty="0" err="1">
                <a:solidFill>
                  <a:srgbClr val="000000"/>
                </a:solidFill>
                <a:effectLst/>
                <a:latin typeface="Book Antiqua" panose="02040602050305030304" pitchFamily="18" charset="0"/>
              </a:rPr>
              <a:t>Zhinü</a:t>
            </a:r>
            <a:r>
              <a:rPr lang="en-US" sz="1400" dirty="0">
                <a:solidFill>
                  <a:srgbClr val="000000"/>
                </a:solidFill>
                <a:latin typeface="Book Antiqua" panose="02040602050305030304" pitchFamily="18" charset="0"/>
              </a:rPr>
              <a:t>}</a:t>
            </a:r>
            <a:r>
              <a:rPr lang="en-US" sz="1400" b="0" i="0" dirty="0">
                <a:solidFill>
                  <a:srgbClr val="000000"/>
                </a:solidFill>
                <a:effectLst/>
                <a:latin typeface="Book Antiqua" panose="02040602050305030304" pitchFamily="18" charset="0"/>
              </a:rPr>
              <a:t>. In the evening young women sat around the table, displaying their needlework, gazing at Vega, and praying for a good husband and a happy life. Then they'd play games or read poems until midnight.</a:t>
            </a:r>
          </a:p>
          <a:p>
            <a:pPr algn="l">
              <a:buFont typeface="Arial" panose="020B0604020202020204" pitchFamily="34" charset="0"/>
              <a:buChar char="•"/>
            </a:pPr>
            <a:r>
              <a:rPr lang="en-US" sz="1400" i="0" dirty="0">
                <a:solidFill>
                  <a:srgbClr val="000000"/>
                </a:solidFill>
                <a:effectLst/>
                <a:latin typeface="Book Antiqua" panose="02040602050305030304" pitchFamily="18" charset="0"/>
              </a:rPr>
              <a:t>Honoring oxen</a:t>
            </a:r>
            <a:r>
              <a:rPr lang="en-US" sz="1400" b="1" i="0" dirty="0">
                <a:solidFill>
                  <a:srgbClr val="000000"/>
                </a:solidFill>
                <a:effectLst/>
                <a:latin typeface="Book Antiqua" panose="02040602050305030304" pitchFamily="18" charset="0"/>
              </a:rPr>
              <a:t>:</a:t>
            </a:r>
            <a:r>
              <a:rPr lang="en-US" sz="1400" b="0" i="0" dirty="0">
                <a:solidFill>
                  <a:srgbClr val="000000"/>
                </a:solidFill>
                <a:effectLst/>
                <a:latin typeface="Book Antiqua" panose="02040602050305030304" pitchFamily="18" charset="0"/>
              </a:rPr>
              <a:t> Children picked bunches of wildflowers and hung them on the horns of oxen in honor of the legendary ox.</a:t>
            </a:r>
          </a:p>
          <a:p>
            <a:pPr algn="l">
              <a:buFont typeface="Arial" panose="020B0604020202020204" pitchFamily="34" charset="0"/>
              <a:buChar char="•"/>
            </a:pPr>
            <a:r>
              <a:rPr lang="en-US" sz="1400" i="0" dirty="0">
                <a:solidFill>
                  <a:srgbClr val="000000"/>
                </a:solidFill>
                <a:effectLst/>
                <a:latin typeface="Book Antiqua" panose="02040602050305030304" pitchFamily="18" charset="0"/>
              </a:rPr>
              <a:t>People made and ate 'Skill Fruit’ </a:t>
            </a:r>
            <a:r>
              <a:rPr lang="en-US" sz="1400" b="0" i="0" dirty="0">
                <a:solidFill>
                  <a:srgbClr val="000000"/>
                </a:solidFill>
                <a:effectLst/>
                <a:latin typeface="Book Antiqua" panose="02040602050305030304" pitchFamily="18" charset="0"/>
              </a:rPr>
              <a:t>{</a:t>
            </a:r>
            <a:r>
              <a:rPr lang="en-US" sz="1400" b="0" i="0" dirty="0" err="1">
                <a:solidFill>
                  <a:srgbClr val="000000"/>
                </a:solidFill>
                <a:effectLst/>
                <a:latin typeface="Book Antiqua" panose="02040602050305030304" pitchFamily="18" charset="0"/>
              </a:rPr>
              <a:t>巧果</a:t>
            </a:r>
            <a:r>
              <a:rPr lang="en-US" sz="1400" b="0" i="0" dirty="0">
                <a:solidFill>
                  <a:srgbClr val="000000"/>
                </a:solidFill>
                <a:effectLst/>
                <a:latin typeface="Book Antiqua" panose="02040602050305030304" pitchFamily="18" charset="0"/>
              </a:rPr>
              <a:t> </a:t>
            </a:r>
            <a:r>
              <a:rPr lang="en-US" sz="1400" b="0" i="0" dirty="0" err="1">
                <a:solidFill>
                  <a:srgbClr val="000000"/>
                </a:solidFill>
                <a:effectLst/>
                <a:latin typeface="Book Antiqua" panose="02040602050305030304" pitchFamily="18" charset="0"/>
              </a:rPr>
              <a:t>qiǎo</a:t>
            </a:r>
            <a:r>
              <a:rPr lang="en-US" sz="1400" b="0" i="0" dirty="0">
                <a:solidFill>
                  <a:srgbClr val="000000"/>
                </a:solidFill>
                <a:effectLst/>
                <a:latin typeface="Book Antiqua" panose="02040602050305030304" pitchFamily="18" charset="0"/>
              </a:rPr>
              <a:t> </a:t>
            </a:r>
            <a:r>
              <a:rPr lang="en-US" sz="1400" b="0" i="0" dirty="0" err="1">
                <a:solidFill>
                  <a:srgbClr val="000000"/>
                </a:solidFill>
                <a:effectLst/>
                <a:latin typeface="Book Antiqua" panose="02040602050305030304" pitchFamily="18" charset="0"/>
              </a:rPr>
              <a:t>guǒ</a:t>
            </a:r>
            <a:r>
              <a:rPr lang="en-US" sz="1400" b="0" i="0" dirty="0">
                <a:solidFill>
                  <a:srgbClr val="000000"/>
                </a:solidFill>
                <a:effectLst/>
                <a:latin typeface="Book Antiqua" panose="02040602050305030304" pitchFamily="18" charset="0"/>
              </a:rPr>
              <a:t>}('skill fruit'): fried, thin pastries of different shapes.</a:t>
            </a:r>
          </a:p>
          <a:p>
            <a:br>
              <a:rPr lang="en-US" sz="1400" dirty="0"/>
            </a:br>
            <a:endParaRPr lang="en-US" sz="1400" b="0" i="0" dirty="0">
              <a:solidFill>
                <a:srgbClr val="000000"/>
              </a:solidFill>
              <a:effectLst/>
              <a:latin typeface="acumin-pro"/>
            </a:endParaRPr>
          </a:p>
          <a:p>
            <a:endParaRPr lang="en-GB" sz="1400" dirty="0"/>
          </a:p>
        </p:txBody>
      </p:sp>
    </p:spTree>
    <p:extLst>
      <p:ext uri="{BB962C8B-B14F-4D97-AF65-F5344CB8AC3E}">
        <p14:creationId xmlns:p14="http://schemas.microsoft.com/office/powerpoint/2010/main" val="353618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500"/>
                                  </p:stCondLst>
                                  <p:childTnLst>
                                    <p:set>
                                      <p:cBhvr>
                                        <p:cTn id="6" dur="1" fill="hold">
                                          <p:stCondLst>
                                            <p:cond delay="0"/>
                                          </p:stCondLst>
                                        </p:cTn>
                                        <p:tgtEl>
                                          <p:spTgt spid="35"/>
                                        </p:tgtEl>
                                        <p:attrNameLst>
                                          <p:attrName>style.visibility</p:attrName>
                                        </p:attrNameLst>
                                      </p:cBhvr>
                                      <p:to>
                                        <p:strVal val="visible"/>
                                      </p:to>
                                    </p:set>
                                    <p:animEffect transition="in" filter="wipe(up)">
                                      <p:cBhvr>
                                        <p:cTn id="7" dur="500"/>
                                        <p:tgtEl>
                                          <p:spTgt spid="35"/>
                                        </p:tgtEl>
                                      </p:cBhvr>
                                    </p:animEffect>
                                  </p:childTnLst>
                                </p:cTn>
                              </p:par>
                              <p:par>
                                <p:cTn id="8" presetID="22" presetClass="entr" presetSubtype="1" fill="hold" grpId="0" nodeType="withEffect">
                                  <p:stCondLst>
                                    <p:cond delay="500"/>
                                  </p:stCondLst>
                                  <p:childTnLst>
                                    <p:set>
                                      <p:cBhvr>
                                        <p:cTn id="9" dur="1" fill="hold">
                                          <p:stCondLst>
                                            <p:cond delay="0"/>
                                          </p:stCondLst>
                                        </p:cTn>
                                        <p:tgtEl>
                                          <p:spTgt spid="3"/>
                                        </p:tgtEl>
                                        <p:attrNameLst>
                                          <p:attrName>style.visibility</p:attrName>
                                        </p:attrNameLst>
                                      </p:cBhvr>
                                      <p:to>
                                        <p:strVal val="visible"/>
                                      </p:to>
                                    </p:set>
                                    <p:animEffect transition="in" filter="wipe(up)">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BFCBE61-3F8C-4854-8C8B-049C9F41CCD0}"/>
              </a:ext>
            </a:extLst>
          </p:cNvPr>
          <p:cNvSpPr/>
          <p:nvPr/>
        </p:nvSpPr>
        <p:spPr>
          <a:xfrm>
            <a:off x="187353" y="1149289"/>
            <a:ext cx="11817292" cy="5394121"/>
          </a:xfrm>
          <a:prstGeom prst="rect">
            <a:avLst/>
          </a:prstGeom>
          <a:solidFill>
            <a:srgbClr val="D8A08D"/>
          </a:solidFill>
          <a:ln w="38100">
            <a:solidFill>
              <a:srgbClr val="C275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 </a:t>
            </a:r>
          </a:p>
        </p:txBody>
      </p:sp>
      <p:sp>
        <p:nvSpPr>
          <p:cNvPr id="7" name="Rectangle 6">
            <a:extLst>
              <a:ext uri="{FF2B5EF4-FFF2-40B4-BE49-F238E27FC236}">
                <a16:creationId xmlns:a16="http://schemas.microsoft.com/office/drawing/2014/main" id="{AB8E8C98-9C90-4293-940F-2929FE3338E9}"/>
              </a:ext>
            </a:extLst>
          </p:cNvPr>
          <p:cNvSpPr/>
          <p:nvPr/>
        </p:nvSpPr>
        <p:spPr>
          <a:xfrm>
            <a:off x="187353" y="620784"/>
            <a:ext cx="11817292" cy="528507"/>
          </a:xfrm>
          <a:prstGeom prst="rect">
            <a:avLst/>
          </a:prstGeom>
          <a:solidFill>
            <a:srgbClr val="C2756E"/>
          </a:solidFill>
          <a:ln w="38100">
            <a:solidFill>
              <a:srgbClr val="C275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1" name="Rectangle: Diagonal Corners Rounded 10">
            <a:extLst>
              <a:ext uri="{FF2B5EF4-FFF2-40B4-BE49-F238E27FC236}">
                <a16:creationId xmlns:a16="http://schemas.microsoft.com/office/drawing/2014/main" id="{ACA47CC7-280E-4011-BCA3-A72290A64C95}"/>
              </a:ext>
            </a:extLst>
          </p:cNvPr>
          <p:cNvSpPr/>
          <p:nvPr/>
        </p:nvSpPr>
        <p:spPr>
          <a:xfrm>
            <a:off x="189210" y="92277"/>
            <a:ext cx="1468073" cy="528507"/>
          </a:xfrm>
          <a:prstGeom prst="round2DiagRect">
            <a:avLst>
              <a:gd name="adj1" fmla="val 34127"/>
              <a:gd name="adj2" fmla="val 0"/>
            </a:avLst>
          </a:prstGeom>
          <a:solidFill>
            <a:srgbClr val="C2756E"/>
          </a:solidFill>
          <a:ln w="38100">
            <a:solidFill>
              <a:srgbClr val="C275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2" name="TextBox 11">
            <a:extLst>
              <a:ext uri="{FF2B5EF4-FFF2-40B4-BE49-F238E27FC236}">
                <a16:creationId xmlns:a16="http://schemas.microsoft.com/office/drawing/2014/main" id="{7FBFCC69-BA2B-452A-B538-9EC0292AE7DA}"/>
              </a:ext>
            </a:extLst>
          </p:cNvPr>
          <p:cNvSpPr txBox="1"/>
          <p:nvPr/>
        </p:nvSpPr>
        <p:spPr>
          <a:xfrm>
            <a:off x="313960" y="171865"/>
            <a:ext cx="1090569" cy="369332"/>
          </a:xfrm>
          <a:prstGeom prst="rect">
            <a:avLst/>
          </a:prstGeom>
          <a:noFill/>
        </p:spPr>
        <p:txBody>
          <a:bodyPr wrap="square" rtlCol="0">
            <a:spAutoFit/>
          </a:bodyPr>
          <a:lstStyle/>
          <a:p>
            <a:pPr algn="ctr"/>
            <a:r>
              <a:rPr lang="en-GB" dirty="0">
                <a:latin typeface="Bahnschrift SemiBold" panose="020B0502040204020203" pitchFamily="34" charset="0"/>
              </a:rPr>
              <a:t>Tab 01 </a:t>
            </a:r>
          </a:p>
        </p:txBody>
      </p:sp>
      <p:sp>
        <p:nvSpPr>
          <p:cNvPr id="13" name="Plus Sign 12">
            <a:extLst>
              <a:ext uri="{FF2B5EF4-FFF2-40B4-BE49-F238E27FC236}">
                <a16:creationId xmlns:a16="http://schemas.microsoft.com/office/drawing/2014/main" id="{6EBC118D-E495-4295-8B4A-6DD87C39C89D}"/>
              </a:ext>
            </a:extLst>
          </p:cNvPr>
          <p:cNvSpPr/>
          <p:nvPr/>
        </p:nvSpPr>
        <p:spPr>
          <a:xfrm>
            <a:off x="1690415" y="197299"/>
            <a:ext cx="295342" cy="252456"/>
          </a:xfrm>
          <a:prstGeom prst="mathPlus">
            <a:avLst/>
          </a:prstGeom>
          <a:solidFill>
            <a:srgbClr val="7D3B3D"/>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4" name="Arrow: Right 13">
            <a:extLst>
              <a:ext uri="{FF2B5EF4-FFF2-40B4-BE49-F238E27FC236}">
                <a16:creationId xmlns:a16="http://schemas.microsoft.com/office/drawing/2014/main" id="{4FB8120E-C3FF-46BB-BA9D-AE5C900EF931}"/>
              </a:ext>
            </a:extLst>
          </p:cNvPr>
          <p:cNvSpPr/>
          <p:nvPr/>
        </p:nvSpPr>
        <p:spPr>
          <a:xfrm>
            <a:off x="929804" y="780730"/>
            <a:ext cx="334110" cy="188729"/>
          </a:xfrm>
          <a:prstGeom prst="rightArrow">
            <a:avLst/>
          </a:prstGeom>
          <a:solidFill>
            <a:srgbClr val="7D3B3D"/>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5" name="Arrow: Left 14">
            <a:extLst>
              <a:ext uri="{FF2B5EF4-FFF2-40B4-BE49-F238E27FC236}">
                <a16:creationId xmlns:a16="http://schemas.microsoft.com/office/drawing/2014/main" id="{749060FA-B858-4D25-9F40-7780362D7950}"/>
              </a:ext>
            </a:extLst>
          </p:cNvPr>
          <p:cNvSpPr/>
          <p:nvPr/>
        </p:nvSpPr>
        <p:spPr>
          <a:xfrm>
            <a:off x="408341" y="780730"/>
            <a:ext cx="334110" cy="188730"/>
          </a:xfrm>
          <a:prstGeom prst="leftArrow">
            <a:avLst/>
          </a:prstGeom>
          <a:solidFill>
            <a:srgbClr val="7D3B3D"/>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9" name="Multiplication Sign 18">
            <a:extLst>
              <a:ext uri="{FF2B5EF4-FFF2-40B4-BE49-F238E27FC236}">
                <a16:creationId xmlns:a16="http://schemas.microsoft.com/office/drawing/2014/main" id="{19505B8D-0362-467A-BA58-E8B0245876FF}"/>
              </a:ext>
            </a:extLst>
          </p:cNvPr>
          <p:cNvSpPr/>
          <p:nvPr/>
        </p:nvSpPr>
        <p:spPr>
          <a:xfrm>
            <a:off x="1306875" y="208382"/>
            <a:ext cx="248575" cy="252456"/>
          </a:xfrm>
          <a:prstGeom prst="mathMultiply">
            <a:avLst/>
          </a:prstGeom>
          <a:solidFill>
            <a:srgbClr val="7D3B3D"/>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21" name="Rectangle: Rounded Corners 20">
            <a:extLst>
              <a:ext uri="{FF2B5EF4-FFF2-40B4-BE49-F238E27FC236}">
                <a16:creationId xmlns:a16="http://schemas.microsoft.com/office/drawing/2014/main" id="{D8DEE07A-EAD9-499E-8A53-A1F801C20BA6}"/>
              </a:ext>
            </a:extLst>
          </p:cNvPr>
          <p:cNvSpPr/>
          <p:nvPr/>
        </p:nvSpPr>
        <p:spPr>
          <a:xfrm>
            <a:off x="1657283" y="700756"/>
            <a:ext cx="9857055" cy="368561"/>
          </a:xfrm>
          <a:prstGeom prst="roundRect">
            <a:avLst>
              <a:gd name="adj" fmla="val 50000"/>
            </a:avLst>
          </a:prstGeom>
          <a:solidFill>
            <a:schemeClr val="bg1"/>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22" name="TextBox 21">
            <a:extLst>
              <a:ext uri="{FF2B5EF4-FFF2-40B4-BE49-F238E27FC236}">
                <a16:creationId xmlns:a16="http://schemas.microsoft.com/office/drawing/2014/main" id="{A53FEA4F-7904-43B3-BB4F-C57BA24C2AA8}"/>
              </a:ext>
            </a:extLst>
          </p:cNvPr>
          <p:cNvSpPr txBox="1"/>
          <p:nvPr/>
        </p:nvSpPr>
        <p:spPr>
          <a:xfrm>
            <a:off x="9878072" y="1262243"/>
            <a:ext cx="2052777" cy="584775"/>
          </a:xfrm>
          <a:prstGeom prst="rect">
            <a:avLst/>
          </a:prstGeom>
          <a:noFill/>
        </p:spPr>
        <p:txBody>
          <a:bodyPr wrap="square" rtlCol="0">
            <a:spAutoFit/>
          </a:bodyPr>
          <a:lstStyle/>
          <a:p>
            <a:pPr algn="ctr"/>
            <a:r>
              <a:rPr lang="pl-PL" sz="3200" dirty="0">
                <a:latin typeface="Aharoni" panose="02010803020104030203" pitchFamily="2" charset="-79"/>
                <a:cs typeface="Aharoni" panose="02010803020104030203" pitchFamily="2" charset="-79"/>
              </a:rPr>
              <a:t>Google</a:t>
            </a:r>
            <a:r>
              <a:rPr lang="pl-PL" sz="3200" dirty="0"/>
              <a:t> </a:t>
            </a:r>
          </a:p>
        </p:txBody>
      </p:sp>
      <p:sp>
        <p:nvSpPr>
          <p:cNvPr id="27" name="TextBox 26">
            <a:extLst>
              <a:ext uri="{FF2B5EF4-FFF2-40B4-BE49-F238E27FC236}">
                <a16:creationId xmlns:a16="http://schemas.microsoft.com/office/drawing/2014/main" id="{64666E45-C296-4BDE-88E5-AF7353D7FE23}"/>
              </a:ext>
            </a:extLst>
          </p:cNvPr>
          <p:cNvSpPr txBox="1"/>
          <p:nvPr/>
        </p:nvSpPr>
        <p:spPr>
          <a:xfrm>
            <a:off x="10010140" y="1262243"/>
            <a:ext cx="1651246" cy="584775"/>
          </a:xfrm>
          <a:prstGeom prst="rect">
            <a:avLst/>
          </a:prstGeom>
          <a:noFill/>
        </p:spPr>
        <p:txBody>
          <a:bodyPr wrap="square">
            <a:spAutoFit/>
          </a:bodyPr>
          <a:lstStyle/>
          <a:p>
            <a:pPr algn="ctr"/>
            <a:r>
              <a:rPr lang="pl-PL" sz="3200" dirty="0">
                <a:solidFill>
                  <a:srgbClr val="2B2D1F"/>
                </a:solidFill>
                <a:latin typeface="Aharoni" panose="02010803020104030203" pitchFamily="2" charset="-79"/>
                <a:cs typeface="Aharoni" panose="02010803020104030203" pitchFamily="2" charset="-79"/>
              </a:rPr>
              <a:t>G</a:t>
            </a:r>
            <a:r>
              <a:rPr lang="pl-PL" sz="3200" dirty="0">
                <a:solidFill>
                  <a:srgbClr val="464437"/>
                </a:solidFill>
                <a:latin typeface="Aharoni" panose="02010803020104030203" pitchFamily="2" charset="-79"/>
                <a:cs typeface="Aharoni" panose="02010803020104030203" pitchFamily="2" charset="-79"/>
              </a:rPr>
              <a:t>o</a:t>
            </a:r>
            <a:r>
              <a:rPr lang="pl-PL" sz="3200" dirty="0">
                <a:solidFill>
                  <a:srgbClr val="1C3522"/>
                </a:solidFill>
                <a:latin typeface="Aharoni" panose="02010803020104030203" pitchFamily="2" charset="-79"/>
                <a:cs typeface="Aharoni" panose="02010803020104030203" pitchFamily="2" charset="-79"/>
              </a:rPr>
              <a:t>o</a:t>
            </a:r>
            <a:r>
              <a:rPr lang="pl-PL" sz="3200" dirty="0">
                <a:solidFill>
                  <a:srgbClr val="284B3A"/>
                </a:solidFill>
                <a:latin typeface="Aharoni" panose="02010803020104030203" pitchFamily="2" charset="-79"/>
                <a:cs typeface="Aharoni" panose="02010803020104030203" pitchFamily="2" charset="-79"/>
              </a:rPr>
              <a:t>g</a:t>
            </a:r>
            <a:r>
              <a:rPr lang="pl-PL" sz="3200" dirty="0">
                <a:solidFill>
                  <a:srgbClr val="486958"/>
                </a:solidFill>
                <a:latin typeface="Aharoni" panose="02010803020104030203" pitchFamily="2" charset="-79"/>
                <a:cs typeface="Aharoni" panose="02010803020104030203" pitchFamily="2" charset="-79"/>
              </a:rPr>
              <a:t>l</a:t>
            </a:r>
            <a:r>
              <a:rPr lang="pl-PL" sz="3200" dirty="0">
                <a:solidFill>
                  <a:srgbClr val="638A75"/>
                </a:solidFill>
                <a:latin typeface="Aharoni" panose="02010803020104030203" pitchFamily="2" charset="-79"/>
                <a:cs typeface="Aharoni" panose="02010803020104030203" pitchFamily="2" charset="-79"/>
              </a:rPr>
              <a:t>e</a:t>
            </a:r>
            <a:r>
              <a:rPr lang="pl-PL" sz="3200" dirty="0">
                <a:latin typeface="Aharoni" panose="02010803020104030203" pitchFamily="2" charset="-79"/>
                <a:cs typeface="Aharoni" panose="02010803020104030203" pitchFamily="2" charset="-79"/>
              </a:rPr>
              <a:t> </a:t>
            </a:r>
          </a:p>
        </p:txBody>
      </p:sp>
      <p:sp>
        <p:nvSpPr>
          <p:cNvPr id="28" name="Rectangle: Rounded Corners 27">
            <a:extLst>
              <a:ext uri="{FF2B5EF4-FFF2-40B4-BE49-F238E27FC236}">
                <a16:creationId xmlns:a16="http://schemas.microsoft.com/office/drawing/2014/main" id="{90806176-B2AE-4B77-BA86-1970BEC22470}"/>
              </a:ext>
            </a:extLst>
          </p:cNvPr>
          <p:cNvSpPr/>
          <p:nvPr/>
        </p:nvSpPr>
        <p:spPr>
          <a:xfrm>
            <a:off x="408340" y="1416898"/>
            <a:ext cx="8771171" cy="361848"/>
          </a:xfrm>
          <a:prstGeom prst="roundRect">
            <a:avLst/>
          </a:prstGeom>
          <a:solidFill>
            <a:srgbClr val="E6D9D0"/>
          </a:solidFill>
          <a:ln w="19050">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29" name="Oval 28">
            <a:extLst>
              <a:ext uri="{FF2B5EF4-FFF2-40B4-BE49-F238E27FC236}">
                <a16:creationId xmlns:a16="http://schemas.microsoft.com/office/drawing/2014/main" id="{2DE174D6-6CCE-4895-A2AA-9A28421D1726}"/>
              </a:ext>
            </a:extLst>
          </p:cNvPr>
          <p:cNvSpPr/>
          <p:nvPr/>
        </p:nvSpPr>
        <p:spPr>
          <a:xfrm>
            <a:off x="8848374" y="1493124"/>
            <a:ext cx="111361" cy="104698"/>
          </a:xfrm>
          <a:prstGeom prst="ellipse">
            <a:avLst/>
          </a:prstGeom>
          <a:solidFill>
            <a:srgbClr val="E6D9D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cxnSp>
        <p:nvCxnSpPr>
          <p:cNvPr id="30" name="Straight Connector 29">
            <a:extLst>
              <a:ext uri="{FF2B5EF4-FFF2-40B4-BE49-F238E27FC236}">
                <a16:creationId xmlns:a16="http://schemas.microsoft.com/office/drawing/2014/main" id="{DE3CBEAE-85D1-49A8-BD28-211961FB8997}"/>
              </a:ext>
            </a:extLst>
          </p:cNvPr>
          <p:cNvCxnSpPr>
            <a:cxnSpLocks/>
            <a:stCxn id="29" idx="5"/>
          </p:cNvCxnSpPr>
          <p:nvPr/>
        </p:nvCxnSpPr>
        <p:spPr>
          <a:xfrm>
            <a:off x="8943427" y="1582489"/>
            <a:ext cx="70337" cy="93731"/>
          </a:xfrm>
          <a:prstGeom prst="line">
            <a:avLst/>
          </a:prstGeom>
          <a:ln w="19050"/>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52E2222E-CAA1-499B-8338-9AFC867E7FBC}"/>
              </a:ext>
            </a:extLst>
          </p:cNvPr>
          <p:cNvCxnSpPr>
            <a:cxnSpLocks/>
          </p:cNvCxnSpPr>
          <p:nvPr/>
        </p:nvCxnSpPr>
        <p:spPr>
          <a:xfrm>
            <a:off x="470517" y="1940531"/>
            <a:ext cx="8708994" cy="0"/>
          </a:xfrm>
          <a:prstGeom prst="line">
            <a:avLst/>
          </a:prstGeom>
          <a:ln w="38100">
            <a:solidFill>
              <a:srgbClr val="E6D9D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7E3A5362-180A-43FD-B6CC-EF4A8D57579C}"/>
              </a:ext>
            </a:extLst>
          </p:cNvPr>
          <p:cNvCxnSpPr>
            <a:cxnSpLocks/>
          </p:cNvCxnSpPr>
          <p:nvPr/>
        </p:nvCxnSpPr>
        <p:spPr>
          <a:xfrm>
            <a:off x="470517" y="2412527"/>
            <a:ext cx="8708994" cy="0"/>
          </a:xfrm>
          <a:prstGeom prst="line">
            <a:avLst/>
          </a:prstGeom>
          <a:ln w="38100">
            <a:solidFill>
              <a:srgbClr val="E6D9D0"/>
            </a:solidFill>
          </a:ln>
        </p:spPr>
        <p:style>
          <a:lnRef idx="1">
            <a:schemeClr val="accent1"/>
          </a:lnRef>
          <a:fillRef idx="0">
            <a:schemeClr val="accent1"/>
          </a:fillRef>
          <a:effectRef idx="0">
            <a:schemeClr val="accent1"/>
          </a:effectRef>
          <a:fontRef idx="minor">
            <a:schemeClr val="tx1"/>
          </a:fontRef>
        </p:style>
      </p:cxnSp>
      <p:sp>
        <p:nvSpPr>
          <p:cNvPr id="20" name="Rectangle: Rounded Corners 19">
            <a:extLst>
              <a:ext uri="{FF2B5EF4-FFF2-40B4-BE49-F238E27FC236}">
                <a16:creationId xmlns:a16="http://schemas.microsoft.com/office/drawing/2014/main" id="{873D4747-3AD0-42A4-8424-2399B49224EE}"/>
              </a:ext>
            </a:extLst>
          </p:cNvPr>
          <p:cNvSpPr/>
          <p:nvPr/>
        </p:nvSpPr>
        <p:spPr>
          <a:xfrm>
            <a:off x="3821720" y="2022955"/>
            <a:ext cx="1075055" cy="326272"/>
          </a:xfrm>
          <a:prstGeom prst="roundRect">
            <a:avLst/>
          </a:prstGeom>
          <a:solidFill>
            <a:srgbClr val="7D3B3D"/>
          </a:solidFill>
          <a:ln w="19050">
            <a:solidFill>
              <a:srgbClr val="3814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5" name="Rectangle 34">
            <a:extLst>
              <a:ext uri="{FF2B5EF4-FFF2-40B4-BE49-F238E27FC236}">
                <a16:creationId xmlns:a16="http://schemas.microsoft.com/office/drawing/2014/main" id="{F4603B01-587F-4BA9-88AD-B32C6229B0A3}"/>
              </a:ext>
            </a:extLst>
          </p:cNvPr>
          <p:cNvSpPr/>
          <p:nvPr/>
        </p:nvSpPr>
        <p:spPr>
          <a:xfrm>
            <a:off x="470517" y="2752078"/>
            <a:ext cx="8708994" cy="3325188"/>
          </a:xfrm>
          <a:prstGeom prst="rect">
            <a:avLst/>
          </a:prstGeom>
          <a:solidFill>
            <a:srgbClr val="E6D9D0"/>
          </a:solidFill>
          <a:ln w="28575">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4" name="TextBox 23">
            <a:extLst>
              <a:ext uri="{FF2B5EF4-FFF2-40B4-BE49-F238E27FC236}">
                <a16:creationId xmlns:a16="http://schemas.microsoft.com/office/drawing/2014/main" id="{A73FB717-513A-43D8-B414-90F3F73999C0}"/>
              </a:ext>
            </a:extLst>
          </p:cNvPr>
          <p:cNvSpPr txBox="1"/>
          <p:nvPr/>
        </p:nvSpPr>
        <p:spPr>
          <a:xfrm>
            <a:off x="782402" y="1988111"/>
            <a:ext cx="1146112" cy="369332"/>
          </a:xfrm>
          <a:prstGeom prst="rect">
            <a:avLst/>
          </a:prstGeom>
          <a:noFill/>
        </p:spPr>
        <p:txBody>
          <a:bodyPr wrap="square" rtlCol="0">
            <a:spAutoFit/>
          </a:bodyPr>
          <a:lstStyle/>
          <a:p>
            <a:r>
              <a:rPr lang="en-GB" dirty="0"/>
              <a:t>History</a:t>
            </a:r>
          </a:p>
        </p:txBody>
      </p:sp>
      <p:sp>
        <p:nvSpPr>
          <p:cNvPr id="26" name="TextBox 25">
            <a:extLst>
              <a:ext uri="{FF2B5EF4-FFF2-40B4-BE49-F238E27FC236}">
                <a16:creationId xmlns:a16="http://schemas.microsoft.com/office/drawing/2014/main" id="{64DDF9FC-DB2D-4351-8DD6-04AC3C3273E1}"/>
              </a:ext>
            </a:extLst>
          </p:cNvPr>
          <p:cNvSpPr txBox="1"/>
          <p:nvPr/>
        </p:nvSpPr>
        <p:spPr>
          <a:xfrm>
            <a:off x="1675172" y="1979895"/>
            <a:ext cx="1511604" cy="369332"/>
          </a:xfrm>
          <a:prstGeom prst="rect">
            <a:avLst/>
          </a:prstGeom>
          <a:noFill/>
        </p:spPr>
        <p:txBody>
          <a:bodyPr wrap="square" rtlCol="0">
            <a:spAutoFit/>
          </a:bodyPr>
          <a:lstStyle/>
          <a:p>
            <a:r>
              <a:rPr lang="en-GB" dirty="0"/>
              <a:t>South Korea </a:t>
            </a:r>
          </a:p>
        </p:txBody>
      </p:sp>
      <p:sp>
        <p:nvSpPr>
          <p:cNvPr id="31" name="TextBox 30">
            <a:extLst>
              <a:ext uri="{FF2B5EF4-FFF2-40B4-BE49-F238E27FC236}">
                <a16:creationId xmlns:a16="http://schemas.microsoft.com/office/drawing/2014/main" id="{D7788A30-119E-4842-A736-068FBE937337}"/>
              </a:ext>
            </a:extLst>
          </p:cNvPr>
          <p:cNvSpPr txBox="1"/>
          <p:nvPr/>
        </p:nvSpPr>
        <p:spPr>
          <a:xfrm>
            <a:off x="3025539" y="1991276"/>
            <a:ext cx="810144" cy="369332"/>
          </a:xfrm>
          <a:prstGeom prst="rect">
            <a:avLst/>
          </a:prstGeom>
          <a:noFill/>
        </p:spPr>
        <p:txBody>
          <a:bodyPr wrap="square" rtlCol="0">
            <a:spAutoFit/>
          </a:bodyPr>
          <a:lstStyle/>
          <a:p>
            <a:r>
              <a:rPr lang="en-GB" dirty="0"/>
              <a:t>China </a:t>
            </a:r>
          </a:p>
        </p:txBody>
      </p:sp>
      <p:sp>
        <p:nvSpPr>
          <p:cNvPr id="32" name="TextBox 31">
            <a:extLst>
              <a:ext uri="{FF2B5EF4-FFF2-40B4-BE49-F238E27FC236}">
                <a16:creationId xmlns:a16="http://schemas.microsoft.com/office/drawing/2014/main" id="{AF8E7F51-6E45-423C-AE3D-C45C6C0A5561}"/>
              </a:ext>
            </a:extLst>
          </p:cNvPr>
          <p:cNvSpPr txBox="1"/>
          <p:nvPr/>
        </p:nvSpPr>
        <p:spPr>
          <a:xfrm>
            <a:off x="3814097" y="1965700"/>
            <a:ext cx="1238942" cy="369329"/>
          </a:xfrm>
          <a:prstGeom prst="rect">
            <a:avLst/>
          </a:prstGeom>
          <a:noFill/>
        </p:spPr>
        <p:txBody>
          <a:bodyPr wrap="square" rtlCol="0">
            <a:spAutoFit/>
          </a:bodyPr>
          <a:lstStyle/>
          <a:p>
            <a:r>
              <a:rPr lang="en-GB" dirty="0"/>
              <a:t>Argentina </a:t>
            </a:r>
          </a:p>
        </p:txBody>
      </p:sp>
      <p:sp>
        <p:nvSpPr>
          <p:cNvPr id="33" name="TextBox 32">
            <a:extLst>
              <a:ext uri="{FF2B5EF4-FFF2-40B4-BE49-F238E27FC236}">
                <a16:creationId xmlns:a16="http://schemas.microsoft.com/office/drawing/2014/main" id="{D5325F03-DDF8-4E21-878C-5631BCE5B045}"/>
              </a:ext>
            </a:extLst>
          </p:cNvPr>
          <p:cNvSpPr txBox="1"/>
          <p:nvPr/>
        </p:nvSpPr>
        <p:spPr>
          <a:xfrm>
            <a:off x="4936139" y="1979895"/>
            <a:ext cx="819678" cy="369332"/>
          </a:xfrm>
          <a:prstGeom prst="rect">
            <a:avLst/>
          </a:prstGeom>
          <a:noFill/>
        </p:spPr>
        <p:txBody>
          <a:bodyPr wrap="square" rtlCol="0">
            <a:spAutoFit/>
          </a:bodyPr>
          <a:lstStyle/>
          <a:p>
            <a:r>
              <a:rPr lang="en-GB" dirty="0"/>
              <a:t>Brazil </a:t>
            </a:r>
          </a:p>
        </p:txBody>
      </p:sp>
      <p:sp>
        <p:nvSpPr>
          <p:cNvPr id="34" name="TextBox 33">
            <a:extLst>
              <a:ext uri="{FF2B5EF4-FFF2-40B4-BE49-F238E27FC236}">
                <a16:creationId xmlns:a16="http://schemas.microsoft.com/office/drawing/2014/main" id="{94049AAA-2E59-43B5-880B-93DC4D788259}"/>
              </a:ext>
            </a:extLst>
          </p:cNvPr>
          <p:cNvSpPr txBox="1"/>
          <p:nvPr/>
        </p:nvSpPr>
        <p:spPr>
          <a:xfrm>
            <a:off x="5663748" y="1991048"/>
            <a:ext cx="1238942" cy="369332"/>
          </a:xfrm>
          <a:prstGeom prst="rect">
            <a:avLst/>
          </a:prstGeom>
          <a:noFill/>
        </p:spPr>
        <p:txBody>
          <a:bodyPr wrap="square" rtlCol="0">
            <a:spAutoFit/>
          </a:bodyPr>
          <a:lstStyle/>
          <a:p>
            <a:r>
              <a:rPr lang="en-GB" dirty="0"/>
              <a:t>Denmark</a:t>
            </a:r>
          </a:p>
        </p:txBody>
      </p:sp>
      <p:sp>
        <p:nvSpPr>
          <p:cNvPr id="36" name="TextBox 35">
            <a:extLst>
              <a:ext uri="{FF2B5EF4-FFF2-40B4-BE49-F238E27FC236}">
                <a16:creationId xmlns:a16="http://schemas.microsoft.com/office/drawing/2014/main" id="{A91FB73E-C195-4D8B-A2E5-83EE2248976B}"/>
              </a:ext>
            </a:extLst>
          </p:cNvPr>
          <p:cNvSpPr txBox="1"/>
          <p:nvPr/>
        </p:nvSpPr>
        <p:spPr>
          <a:xfrm>
            <a:off x="6782804" y="1975052"/>
            <a:ext cx="810144" cy="369332"/>
          </a:xfrm>
          <a:prstGeom prst="rect">
            <a:avLst/>
          </a:prstGeom>
          <a:noFill/>
        </p:spPr>
        <p:txBody>
          <a:bodyPr wrap="square" rtlCol="0">
            <a:spAutoFit/>
          </a:bodyPr>
          <a:lstStyle/>
          <a:p>
            <a:r>
              <a:rPr lang="en-GB" dirty="0"/>
              <a:t>Spain </a:t>
            </a:r>
          </a:p>
        </p:txBody>
      </p:sp>
      <p:sp>
        <p:nvSpPr>
          <p:cNvPr id="37" name="TextBox 36">
            <a:extLst>
              <a:ext uri="{FF2B5EF4-FFF2-40B4-BE49-F238E27FC236}">
                <a16:creationId xmlns:a16="http://schemas.microsoft.com/office/drawing/2014/main" id="{56530A8E-2C0B-4AB9-B75B-6E42C1B77202}"/>
              </a:ext>
            </a:extLst>
          </p:cNvPr>
          <p:cNvSpPr txBox="1"/>
          <p:nvPr/>
        </p:nvSpPr>
        <p:spPr>
          <a:xfrm>
            <a:off x="7536757" y="1997935"/>
            <a:ext cx="831349" cy="367013"/>
          </a:xfrm>
          <a:prstGeom prst="rect">
            <a:avLst/>
          </a:prstGeom>
          <a:noFill/>
        </p:spPr>
        <p:txBody>
          <a:bodyPr wrap="square" rtlCol="0">
            <a:spAutoFit/>
          </a:bodyPr>
          <a:lstStyle/>
          <a:p>
            <a:r>
              <a:rPr lang="en-GB" dirty="0"/>
              <a:t>Italy</a:t>
            </a:r>
          </a:p>
        </p:txBody>
      </p:sp>
      <p:sp>
        <p:nvSpPr>
          <p:cNvPr id="2" name="TextBox 1">
            <a:extLst>
              <a:ext uri="{FF2B5EF4-FFF2-40B4-BE49-F238E27FC236}">
                <a16:creationId xmlns:a16="http://schemas.microsoft.com/office/drawing/2014/main" id="{A0F776AC-04C8-40AD-8616-A3323B89D835}"/>
              </a:ext>
            </a:extLst>
          </p:cNvPr>
          <p:cNvSpPr txBox="1"/>
          <p:nvPr/>
        </p:nvSpPr>
        <p:spPr>
          <a:xfrm>
            <a:off x="575396" y="2807024"/>
            <a:ext cx="7625655" cy="1600438"/>
          </a:xfrm>
          <a:prstGeom prst="rect">
            <a:avLst/>
          </a:prstGeom>
          <a:noFill/>
        </p:spPr>
        <p:txBody>
          <a:bodyPr wrap="square" rtlCol="0">
            <a:spAutoFit/>
          </a:bodyPr>
          <a:lstStyle/>
          <a:p>
            <a:r>
              <a:rPr lang="en-US" sz="1400" dirty="0">
                <a:latin typeface="Book Antiqua" panose="02040602050305030304" pitchFamily="18" charset="0"/>
              </a:rPr>
              <a:t>In Argentina Valentine’s Day (‘Día de los Enamorados’) is a lower-key affair than in the United States and the United Kingdom. However, this is not the only day of the year dedicated to showing love and affection. Argentineans also celebrate ‘</a:t>
            </a:r>
            <a:r>
              <a:rPr lang="en-US" sz="1400" dirty="0" err="1">
                <a:latin typeface="Book Antiqua" panose="02040602050305030304" pitchFamily="18" charset="0"/>
              </a:rPr>
              <a:t>Semana</a:t>
            </a:r>
            <a:r>
              <a:rPr lang="en-US" sz="1400" dirty="0">
                <a:latin typeface="Book Antiqua" panose="02040602050305030304" pitchFamily="18" charset="0"/>
              </a:rPr>
              <a:t> de la </a:t>
            </a:r>
            <a:r>
              <a:rPr lang="en-US" sz="1400" dirty="0" err="1">
                <a:latin typeface="Book Antiqua" panose="02040602050305030304" pitchFamily="18" charset="0"/>
              </a:rPr>
              <a:t>Dulzura</a:t>
            </a:r>
            <a:r>
              <a:rPr lang="en-US" sz="1400" dirty="0">
                <a:latin typeface="Book Antiqua" panose="02040602050305030304" pitchFamily="18" charset="0"/>
              </a:rPr>
              <a:t>’ (Sweetness Week) from the 1st – 7th July and unsurprisingly, the day was invented by the largest Argentinean sweet manufacturer, </a:t>
            </a:r>
            <a:r>
              <a:rPr lang="en-US" sz="1400" dirty="0" err="1">
                <a:latin typeface="Book Antiqua" panose="02040602050305030304" pitchFamily="18" charset="0"/>
              </a:rPr>
              <a:t>Arcor</a:t>
            </a:r>
            <a:r>
              <a:rPr lang="en-US" sz="1400" dirty="0">
                <a:latin typeface="Book Antiqua" panose="02040602050305030304" pitchFamily="18" charset="0"/>
              </a:rPr>
              <a:t>, and the Association of Candy Distributors. With its roots buried in a marketing campaign, the day has become a full week where Argentinean exchange candies for a kiss. </a:t>
            </a:r>
            <a:endParaRPr lang="en-GB" sz="1400" dirty="0">
              <a:latin typeface="Book Antiqua" panose="02040602050305030304" pitchFamily="18" charset="0"/>
            </a:endParaRPr>
          </a:p>
        </p:txBody>
      </p:sp>
    </p:spTree>
    <p:extLst>
      <p:ext uri="{BB962C8B-B14F-4D97-AF65-F5344CB8AC3E}">
        <p14:creationId xmlns:p14="http://schemas.microsoft.com/office/powerpoint/2010/main" val="4055043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500"/>
                                  </p:stCondLst>
                                  <p:childTnLst>
                                    <p:set>
                                      <p:cBhvr>
                                        <p:cTn id="6" dur="1" fill="hold">
                                          <p:stCondLst>
                                            <p:cond delay="0"/>
                                          </p:stCondLst>
                                        </p:cTn>
                                        <p:tgtEl>
                                          <p:spTgt spid="35"/>
                                        </p:tgtEl>
                                        <p:attrNameLst>
                                          <p:attrName>style.visibility</p:attrName>
                                        </p:attrNameLst>
                                      </p:cBhvr>
                                      <p:to>
                                        <p:strVal val="visible"/>
                                      </p:to>
                                    </p:set>
                                    <p:animEffect transition="in" filter="wipe(up)">
                                      <p:cBhvr>
                                        <p:cTn id="7" dur="500"/>
                                        <p:tgtEl>
                                          <p:spTgt spid="35"/>
                                        </p:tgtEl>
                                      </p:cBhvr>
                                    </p:animEffect>
                                  </p:childTnLst>
                                </p:cTn>
                              </p:par>
                              <p:par>
                                <p:cTn id="8" presetID="22" presetClass="entr" presetSubtype="1" fill="hold" grpId="0" nodeType="withEffect">
                                  <p:stCondLst>
                                    <p:cond delay="500"/>
                                  </p:stCondLst>
                                  <p:childTnLst>
                                    <p:set>
                                      <p:cBhvr>
                                        <p:cTn id="9" dur="1" fill="hold">
                                          <p:stCondLst>
                                            <p:cond delay="0"/>
                                          </p:stCondLst>
                                        </p:cTn>
                                        <p:tgtEl>
                                          <p:spTgt spid="2"/>
                                        </p:tgtEl>
                                        <p:attrNameLst>
                                          <p:attrName>style.visibility</p:attrName>
                                        </p:attrNameLst>
                                      </p:cBhvr>
                                      <p:to>
                                        <p:strVal val="visible"/>
                                      </p:to>
                                    </p:set>
                                    <p:animEffect transition="in" filter="wipe(up)">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BFCBE61-3F8C-4854-8C8B-049C9F41CCD0}"/>
              </a:ext>
            </a:extLst>
          </p:cNvPr>
          <p:cNvSpPr/>
          <p:nvPr/>
        </p:nvSpPr>
        <p:spPr>
          <a:xfrm>
            <a:off x="187353" y="1149289"/>
            <a:ext cx="11817292" cy="5394121"/>
          </a:xfrm>
          <a:prstGeom prst="rect">
            <a:avLst/>
          </a:prstGeom>
          <a:solidFill>
            <a:srgbClr val="D8A08D"/>
          </a:solidFill>
          <a:ln w="38100">
            <a:solidFill>
              <a:srgbClr val="C275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 </a:t>
            </a:r>
          </a:p>
        </p:txBody>
      </p:sp>
      <p:sp>
        <p:nvSpPr>
          <p:cNvPr id="7" name="Rectangle 6">
            <a:extLst>
              <a:ext uri="{FF2B5EF4-FFF2-40B4-BE49-F238E27FC236}">
                <a16:creationId xmlns:a16="http://schemas.microsoft.com/office/drawing/2014/main" id="{AB8E8C98-9C90-4293-940F-2929FE3338E9}"/>
              </a:ext>
            </a:extLst>
          </p:cNvPr>
          <p:cNvSpPr/>
          <p:nvPr/>
        </p:nvSpPr>
        <p:spPr>
          <a:xfrm>
            <a:off x="187353" y="620784"/>
            <a:ext cx="11817292" cy="528507"/>
          </a:xfrm>
          <a:prstGeom prst="rect">
            <a:avLst/>
          </a:prstGeom>
          <a:solidFill>
            <a:srgbClr val="C2756E"/>
          </a:solidFill>
          <a:ln w="38100">
            <a:solidFill>
              <a:srgbClr val="C275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1" name="Rectangle: Diagonal Corners Rounded 10">
            <a:extLst>
              <a:ext uri="{FF2B5EF4-FFF2-40B4-BE49-F238E27FC236}">
                <a16:creationId xmlns:a16="http://schemas.microsoft.com/office/drawing/2014/main" id="{ACA47CC7-280E-4011-BCA3-A72290A64C95}"/>
              </a:ext>
            </a:extLst>
          </p:cNvPr>
          <p:cNvSpPr/>
          <p:nvPr/>
        </p:nvSpPr>
        <p:spPr>
          <a:xfrm>
            <a:off x="189210" y="92277"/>
            <a:ext cx="1468073" cy="528507"/>
          </a:xfrm>
          <a:prstGeom prst="round2DiagRect">
            <a:avLst>
              <a:gd name="adj1" fmla="val 34127"/>
              <a:gd name="adj2" fmla="val 0"/>
            </a:avLst>
          </a:prstGeom>
          <a:solidFill>
            <a:srgbClr val="C2756E"/>
          </a:solidFill>
          <a:ln w="38100">
            <a:solidFill>
              <a:srgbClr val="C275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2" name="TextBox 11">
            <a:extLst>
              <a:ext uri="{FF2B5EF4-FFF2-40B4-BE49-F238E27FC236}">
                <a16:creationId xmlns:a16="http://schemas.microsoft.com/office/drawing/2014/main" id="{7FBFCC69-BA2B-452A-B538-9EC0292AE7DA}"/>
              </a:ext>
            </a:extLst>
          </p:cNvPr>
          <p:cNvSpPr txBox="1"/>
          <p:nvPr/>
        </p:nvSpPr>
        <p:spPr>
          <a:xfrm>
            <a:off x="313960" y="171865"/>
            <a:ext cx="1090569" cy="369332"/>
          </a:xfrm>
          <a:prstGeom prst="rect">
            <a:avLst/>
          </a:prstGeom>
          <a:noFill/>
        </p:spPr>
        <p:txBody>
          <a:bodyPr wrap="square" rtlCol="0">
            <a:spAutoFit/>
          </a:bodyPr>
          <a:lstStyle/>
          <a:p>
            <a:pPr algn="ctr"/>
            <a:r>
              <a:rPr lang="en-GB" dirty="0">
                <a:latin typeface="Bahnschrift SemiBold" panose="020B0502040204020203" pitchFamily="34" charset="0"/>
              </a:rPr>
              <a:t>Tab 01 </a:t>
            </a:r>
          </a:p>
        </p:txBody>
      </p:sp>
      <p:sp>
        <p:nvSpPr>
          <p:cNvPr id="13" name="Plus Sign 12">
            <a:extLst>
              <a:ext uri="{FF2B5EF4-FFF2-40B4-BE49-F238E27FC236}">
                <a16:creationId xmlns:a16="http://schemas.microsoft.com/office/drawing/2014/main" id="{6EBC118D-E495-4295-8B4A-6DD87C39C89D}"/>
              </a:ext>
            </a:extLst>
          </p:cNvPr>
          <p:cNvSpPr/>
          <p:nvPr/>
        </p:nvSpPr>
        <p:spPr>
          <a:xfrm>
            <a:off x="1690415" y="197299"/>
            <a:ext cx="295342" cy="252456"/>
          </a:xfrm>
          <a:prstGeom prst="mathPlus">
            <a:avLst/>
          </a:prstGeom>
          <a:solidFill>
            <a:srgbClr val="7D3B3D"/>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4" name="Arrow: Right 13">
            <a:extLst>
              <a:ext uri="{FF2B5EF4-FFF2-40B4-BE49-F238E27FC236}">
                <a16:creationId xmlns:a16="http://schemas.microsoft.com/office/drawing/2014/main" id="{4FB8120E-C3FF-46BB-BA9D-AE5C900EF931}"/>
              </a:ext>
            </a:extLst>
          </p:cNvPr>
          <p:cNvSpPr/>
          <p:nvPr/>
        </p:nvSpPr>
        <p:spPr>
          <a:xfrm>
            <a:off x="929804" y="780730"/>
            <a:ext cx="334110" cy="188729"/>
          </a:xfrm>
          <a:prstGeom prst="rightArrow">
            <a:avLst/>
          </a:prstGeom>
          <a:solidFill>
            <a:srgbClr val="7D3B3D"/>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5" name="Arrow: Left 14">
            <a:extLst>
              <a:ext uri="{FF2B5EF4-FFF2-40B4-BE49-F238E27FC236}">
                <a16:creationId xmlns:a16="http://schemas.microsoft.com/office/drawing/2014/main" id="{749060FA-B858-4D25-9F40-7780362D7950}"/>
              </a:ext>
            </a:extLst>
          </p:cNvPr>
          <p:cNvSpPr/>
          <p:nvPr/>
        </p:nvSpPr>
        <p:spPr>
          <a:xfrm>
            <a:off x="408341" y="780730"/>
            <a:ext cx="334110" cy="188730"/>
          </a:xfrm>
          <a:prstGeom prst="leftArrow">
            <a:avLst/>
          </a:prstGeom>
          <a:solidFill>
            <a:srgbClr val="7D3B3D"/>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9" name="Multiplication Sign 18">
            <a:extLst>
              <a:ext uri="{FF2B5EF4-FFF2-40B4-BE49-F238E27FC236}">
                <a16:creationId xmlns:a16="http://schemas.microsoft.com/office/drawing/2014/main" id="{19505B8D-0362-467A-BA58-E8B0245876FF}"/>
              </a:ext>
            </a:extLst>
          </p:cNvPr>
          <p:cNvSpPr/>
          <p:nvPr/>
        </p:nvSpPr>
        <p:spPr>
          <a:xfrm>
            <a:off x="1306875" y="208382"/>
            <a:ext cx="248575" cy="252456"/>
          </a:xfrm>
          <a:prstGeom prst="mathMultiply">
            <a:avLst/>
          </a:prstGeom>
          <a:solidFill>
            <a:srgbClr val="7D3B3D"/>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21" name="Rectangle: Rounded Corners 20">
            <a:extLst>
              <a:ext uri="{FF2B5EF4-FFF2-40B4-BE49-F238E27FC236}">
                <a16:creationId xmlns:a16="http://schemas.microsoft.com/office/drawing/2014/main" id="{D8DEE07A-EAD9-499E-8A53-A1F801C20BA6}"/>
              </a:ext>
            </a:extLst>
          </p:cNvPr>
          <p:cNvSpPr/>
          <p:nvPr/>
        </p:nvSpPr>
        <p:spPr>
          <a:xfrm>
            <a:off x="1657283" y="700756"/>
            <a:ext cx="9857055" cy="368561"/>
          </a:xfrm>
          <a:prstGeom prst="roundRect">
            <a:avLst>
              <a:gd name="adj" fmla="val 50000"/>
            </a:avLst>
          </a:prstGeom>
          <a:solidFill>
            <a:schemeClr val="bg1"/>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22" name="TextBox 21">
            <a:extLst>
              <a:ext uri="{FF2B5EF4-FFF2-40B4-BE49-F238E27FC236}">
                <a16:creationId xmlns:a16="http://schemas.microsoft.com/office/drawing/2014/main" id="{A53FEA4F-7904-43B3-BB4F-C57BA24C2AA8}"/>
              </a:ext>
            </a:extLst>
          </p:cNvPr>
          <p:cNvSpPr txBox="1"/>
          <p:nvPr/>
        </p:nvSpPr>
        <p:spPr>
          <a:xfrm>
            <a:off x="9878072" y="1262243"/>
            <a:ext cx="2052777" cy="584775"/>
          </a:xfrm>
          <a:prstGeom prst="rect">
            <a:avLst/>
          </a:prstGeom>
          <a:noFill/>
        </p:spPr>
        <p:txBody>
          <a:bodyPr wrap="square" rtlCol="0">
            <a:spAutoFit/>
          </a:bodyPr>
          <a:lstStyle/>
          <a:p>
            <a:pPr algn="ctr"/>
            <a:r>
              <a:rPr lang="pl-PL" sz="3200" dirty="0">
                <a:latin typeface="Aharoni" panose="02010803020104030203" pitchFamily="2" charset="-79"/>
                <a:cs typeface="Aharoni" panose="02010803020104030203" pitchFamily="2" charset="-79"/>
              </a:rPr>
              <a:t>Google</a:t>
            </a:r>
            <a:r>
              <a:rPr lang="pl-PL" sz="3200" dirty="0"/>
              <a:t> </a:t>
            </a:r>
          </a:p>
        </p:txBody>
      </p:sp>
      <p:sp>
        <p:nvSpPr>
          <p:cNvPr id="27" name="TextBox 26">
            <a:extLst>
              <a:ext uri="{FF2B5EF4-FFF2-40B4-BE49-F238E27FC236}">
                <a16:creationId xmlns:a16="http://schemas.microsoft.com/office/drawing/2014/main" id="{64666E45-C296-4BDE-88E5-AF7353D7FE23}"/>
              </a:ext>
            </a:extLst>
          </p:cNvPr>
          <p:cNvSpPr txBox="1"/>
          <p:nvPr/>
        </p:nvSpPr>
        <p:spPr>
          <a:xfrm>
            <a:off x="10010140" y="1262243"/>
            <a:ext cx="1651246" cy="584775"/>
          </a:xfrm>
          <a:prstGeom prst="rect">
            <a:avLst/>
          </a:prstGeom>
          <a:noFill/>
        </p:spPr>
        <p:txBody>
          <a:bodyPr wrap="square">
            <a:spAutoFit/>
          </a:bodyPr>
          <a:lstStyle/>
          <a:p>
            <a:pPr algn="ctr"/>
            <a:r>
              <a:rPr lang="pl-PL" sz="3200" dirty="0">
                <a:solidFill>
                  <a:srgbClr val="2B2D1F"/>
                </a:solidFill>
                <a:latin typeface="Aharoni" panose="02010803020104030203" pitchFamily="2" charset="-79"/>
                <a:cs typeface="Aharoni" panose="02010803020104030203" pitchFamily="2" charset="-79"/>
              </a:rPr>
              <a:t>G</a:t>
            </a:r>
            <a:r>
              <a:rPr lang="pl-PL" sz="3200" dirty="0">
                <a:solidFill>
                  <a:srgbClr val="464437"/>
                </a:solidFill>
                <a:latin typeface="Aharoni" panose="02010803020104030203" pitchFamily="2" charset="-79"/>
                <a:cs typeface="Aharoni" panose="02010803020104030203" pitchFamily="2" charset="-79"/>
              </a:rPr>
              <a:t>o</a:t>
            </a:r>
            <a:r>
              <a:rPr lang="pl-PL" sz="3200" dirty="0">
                <a:solidFill>
                  <a:srgbClr val="1C3522"/>
                </a:solidFill>
                <a:latin typeface="Aharoni" panose="02010803020104030203" pitchFamily="2" charset="-79"/>
                <a:cs typeface="Aharoni" panose="02010803020104030203" pitchFamily="2" charset="-79"/>
              </a:rPr>
              <a:t>o</a:t>
            </a:r>
            <a:r>
              <a:rPr lang="pl-PL" sz="3200" dirty="0">
                <a:solidFill>
                  <a:srgbClr val="284B3A"/>
                </a:solidFill>
                <a:latin typeface="Aharoni" panose="02010803020104030203" pitchFamily="2" charset="-79"/>
                <a:cs typeface="Aharoni" panose="02010803020104030203" pitchFamily="2" charset="-79"/>
              </a:rPr>
              <a:t>g</a:t>
            </a:r>
            <a:r>
              <a:rPr lang="pl-PL" sz="3200" dirty="0">
                <a:solidFill>
                  <a:srgbClr val="486958"/>
                </a:solidFill>
                <a:latin typeface="Aharoni" panose="02010803020104030203" pitchFamily="2" charset="-79"/>
                <a:cs typeface="Aharoni" panose="02010803020104030203" pitchFamily="2" charset="-79"/>
              </a:rPr>
              <a:t>l</a:t>
            </a:r>
            <a:r>
              <a:rPr lang="pl-PL" sz="3200" dirty="0">
                <a:solidFill>
                  <a:srgbClr val="638A75"/>
                </a:solidFill>
                <a:latin typeface="Aharoni" panose="02010803020104030203" pitchFamily="2" charset="-79"/>
                <a:cs typeface="Aharoni" panose="02010803020104030203" pitchFamily="2" charset="-79"/>
              </a:rPr>
              <a:t>e</a:t>
            </a:r>
            <a:r>
              <a:rPr lang="pl-PL" sz="3200" dirty="0">
                <a:latin typeface="Aharoni" panose="02010803020104030203" pitchFamily="2" charset="-79"/>
                <a:cs typeface="Aharoni" panose="02010803020104030203" pitchFamily="2" charset="-79"/>
              </a:rPr>
              <a:t> </a:t>
            </a:r>
          </a:p>
        </p:txBody>
      </p:sp>
      <p:sp>
        <p:nvSpPr>
          <p:cNvPr id="28" name="Rectangle: Rounded Corners 27">
            <a:extLst>
              <a:ext uri="{FF2B5EF4-FFF2-40B4-BE49-F238E27FC236}">
                <a16:creationId xmlns:a16="http://schemas.microsoft.com/office/drawing/2014/main" id="{90806176-B2AE-4B77-BA86-1970BEC22470}"/>
              </a:ext>
            </a:extLst>
          </p:cNvPr>
          <p:cNvSpPr/>
          <p:nvPr/>
        </p:nvSpPr>
        <p:spPr>
          <a:xfrm>
            <a:off x="408340" y="1416898"/>
            <a:ext cx="8771171" cy="361848"/>
          </a:xfrm>
          <a:prstGeom prst="roundRect">
            <a:avLst/>
          </a:prstGeom>
          <a:solidFill>
            <a:srgbClr val="E6D9D0"/>
          </a:solidFill>
          <a:ln w="19050">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29" name="Oval 28">
            <a:extLst>
              <a:ext uri="{FF2B5EF4-FFF2-40B4-BE49-F238E27FC236}">
                <a16:creationId xmlns:a16="http://schemas.microsoft.com/office/drawing/2014/main" id="{2DE174D6-6CCE-4895-A2AA-9A28421D1726}"/>
              </a:ext>
            </a:extLst>
          </p:cNvPr>
          <p:cNvSpPr/>
          <p:nvPr/>
        </p:nvSpPr>
        <p:spPr>
          <a:xfrm>
            <a:off x="8848374" y="1493124"/>
            <a:ext cx="111361" cy="104698"/>
          </a:xfrm>
          <a:prstGeom prst="ellipse">
            <a:avLst/>
          </a:prstGeom>
          <a:solidFill>
            <a:srgbClr val="E6D9D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cxnSp>
        <p:nvCxnSpPr>
          <p:cNvPr id="30" name="Straight Connector 29">
            <a:extLst>
              <a:ext uri="{FF2B5EF4-FFF2-40B4-BE49-F238E27FC236}">
                <a16:creationId xmlns:a16="http://schemas.microsoft.com/office/drawing/2014/main" id="{DE3CBEAE-85D1-49A8-BD28-211961FB8997}"/>
              </a:ext>
            </a:extLst>
          </p:cNvPr>
          <p:cNvCxnSpPr>
            <a:cxnSpLocks/>
            <a:stCxn id="29" idx="5"/>
          </p:cNvCxnSpPr>
          <p:nvPr/>
        </p:nvCxnSpPr>
        <p:spPr>
          <a:xfrm>
            <a:off x="8943427" y="1582489"/>
            <a:ext cx="70337" cy="93731"/>
          </a:xfrm>
          <a:prstGeom prst="line">
            <a:avLst/>
          </a:prstGeom>
          <a:ln w="19050"/>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52E2222E-CAA1-499B-8338-9AFC867E7FBC}"/>
              </a:ext>
            </a:extLst>
          </p:cNvPr>
          <p:cNvCxnSpPr>
            <a:cxnSpLocks/>
          </p:cNvCxnSpPr>
          <p:nvPr/>
        </p:nvCxnSpPr>
        <p:spPr>
          <a:xfrm>
            <a:off x="470517" y="1940531"/>
            <a:ext cx="8708994" cy="0"/>
          </a:xfrm>
          <a:prstGeom prst="line">
            <a:avLst/>
          </a:prstGeom>
          <a:ln w="38100">
            <a:solidFill>
              <a:srgbClr val="E6D9D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7E3A5362-180A-43FD-B6CC-EF4A8D57579C}"/>
              </a:ext>
            </a:extLst>
          </p:cNvPr>
          <p:cNvCxnSpPr>
            <a:cxnSpLocks/>
          </p:cNvCxnSpPr>
          <p:nvPr/>
        </p:nvCxnSpPr>
        <p:spPr>
          <a:xfrm>
            <a:off x="470517" y="2412527"/>
            <a:ext cx="8708994" cy="0"/>
          </a:xfrm>
          <a:prstGeom prst="line">
            <a:avLst/>
          </a:prstGeom>
          <a:ln w="38100">
            <a:solidFill>
              <a:srgbClr val="E6D9D0"/>
            </a:solidFill>
          </a:ln>
        </p:spPr>
        <p:style>
          <a:lnRef idx="1">
            <a:schemeClr val="accent1"/>
          </a:lnRef>
          <a:fillRef idx="0">
            <a:schemeClr val="accent1"/>
          </a:fillRef>
          <a:effectRef idx="0">
            <a:schemeClr val="accent1"/>
          </a:effectRef>
          <a:fontRef idx="minor">
            <a:schemeClr val="tx1"/>
          </a:fontRef>
        </p:style>
      </p:cxnSp>
      <p:sp>
        <p:nvSpPr>
          <p:cNvPr id="20" name="Rectangle: Rounded Corners 19">
            <a:extLst>
              <a:ext uri="{FF2B5EF4-FFF2-40B4-BE49-F238E27FC236}">
                <a16:creationId xmlns:a16="http://schemas.microsoft.com/office/drawing/2014/main" id="{873D4747-3AD0-42A4-8424-2399B49224EE}"/>
              </a:ext>
            </a:extLst>
          </p:cNvPr>
          <p:cNvSpPr/>
          <p:nvPr/>
        </p:nvSpPr>
        <p:spPr>
          <a:xfrm>
            <a:off x="4916541" y="2018030"/>
            <a:ext cx="681395" cy="326272"/>
          </a:xfrm>
          <a:prstGeom prst="roundRect">
            <a:avLst/>
          </a:prstGeom>
          <a:solidFill>
            <a:srgbClr val="7D3B3D"/>
          </a:solidFill>
          <a:ln w="19050">
            <a:solidFill>
              <a:srgbClr val="3814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5" name="Rectangle 34">
            <a:extLst>
              <a:ext uri="{FF2B5EF4-FFF2-40B4-BE49-F238E27FC236}">
                <a16:creationId xmlns:a16="http://schemas.microsoft.com/office/drawing/2014/main" id="{F4603B01-587F-4BA9-88AD-B32C6229B0A3}"/>
              </a:ext>
            </a:extLst>
          </p:cNvPr>
          <p:cNvSpPr/>
          <p:nvPr/>
        </p:nvSpPr>
        <p:spPr>
          <a:xfrm>
            <a:off x="470517" y="2752078"/>
            <a:ext cx="8708994" cy="3325188"/>
          </a:xfrm>
          <a:prstGeom prst="rect">
            <a:avLst/>
          </a:prstGeom>
          <a:solidFill>
            <a:srgbClr val="E6D9D0"/>
          </a:solidFill>
          <a:ln w="28575">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4" name="TextBox 23">
            <a:extLst>
              <a:ext uri="{FF2B5EF4-FFF2-40B4-BE49-F238E27FC236}">
                <a16:creationId xmlns:a16="http://schemas.microsoft.com/office/drawing/2014/main" id="{A73FB717-513A-43D8-B414-90F3F73999C0}"/>
              </a:ext>
            </a:extLst>
          </p:cNvPr>
          <p:cNvSpPr txBox="1"/>
          <p:nvPr/>
        </p:nvSpPr>
        <p:spPr>
          <a:xfrm>
            <a:off x="782402" y="1988111"/>
            <a:ext cx="1146112" cy="369332"/>
          </a:xfrm>
          <a:prstGeom prst="rect">
            <a:avLst/>
          </a:prstGeom>
          <a:noFill/>
        </p:spPr>
        <p:txBody>
          <a:bodyPr wrap="square" rtlCol="0">
            <a:spAutoFit/>
          </a:bodyPr>
          <a:lstStyle/>
          <a:p>
            <a:r>
              <a:rPr lang="en-GB" dirty="0"/>
              <a:t>History</a:t>
            </a:r>
          </a:p>
        </p:txBody>
      </p:sp>
      <p:sp>
        <p:nvSpPr>
          <p:cNvPr id="26" name="TextBox 25">
            <a:extLst>
              <a:ext uri="{FF2B5EF4-FFF2-40B4-BE49-F238E27FC236}">
                <a16:creationId xmlns:a16="http://schemas.microsoft.com/office/drawing/2014/main" id="{64DDF9FC-DB2D-4351-8DD6-04AC3C3273E1}"/>
              </a:ext>
            </a:extLst>
          </p:cNvPr>
          <p:cNvSpPr txBox="1"/>
          <p:nvPr/>
        </p:nvSpPr>
        <p:spPr>
          <a:xfrm>
            <a:off x="1675172" y="1979895"/>
            <a:ext cx="1511604" cy="369332"/>
          </a:xfrm>
          <a:prstGeom prst="rect">
            <a:avLst/>
          </a:prstGeom>
          <a:noFill/>
        </p:spPr>
        <p:txBody>
          <a:bodyPr wrap="square" rtlCol="0">
            <a:spAutoFit/>
          </a:bodyPr>
          <a:lstStyle/>
          <a:p>
            <a:r>
              <a:rPr lang="en-GB" dirty="0"/>
              <a:t>South Korea </a:t>
            </a:r>
          </a:p>
        </p:txBody>
      </p:sp>
      <p:sp>
        <p:nvSpPr>
          <p:cNvPr id="31" name="TextBox 30">
            <a:extLst>
              <a:ext uri="{FF2B5EF4-FFF2-40B4-BE49-F238E27FC236}">
                <a16:creationId xmlns:a16="http://schemas.microsoft.com/office/drawing/2014/main" id="{D7788A30-119E-4842-A736-068FBE937337}"/>
              </a:ext>
            </a:extLst>
          </p:cNvPr>
          <p:cNvSpPr txBox="1"/>
          <p:nvPr/>
        </p:nvSpPr>
        <p:spPr>
          <a:xfrm>
            <a:off x="3010699" y="1995616"/>
            <a:ext cx="810144" cy="369332"/>
          </a:xfrm>
          <a:prstGeom prst="rect">
            <a:avLst/>
          </a:prstGeom>
          <a:noFill/>
        </p:spPr>
        <p:txBody>
          <a:bodyPr wrap="square" rtlCol="0">
            <a:spAutoFit/>
          </a:bodyPr>
          <a:lstStyle/>
          <a:p>
            <a:r>
              <a:rPr lang="en-GB" dirty="0"/>
              <a:t>China </a:t>
            </a:r>
          </a:p>
        </p:txBody>
      </p:sp>
      <p:sp>
        <p:nvSpPr>
          <p:cNvPr id="32" name="TextBox 31">
            <a:extLst>
              <a:ext uri="{FF2B5EF4-FFF2-40B4-BE49-F238E27FC236}">
                <a16:creationId xmlns:a16="http://schemas.microsoft.com/office/drawing/2014/main" id="{AF8E7F51-6E45-423C-AE3D-C45C6C0A5561}"/>
              </a:ext>
            </a:extLst>
          </p:cNvPr>
          <p:cNvSpPr txBox="1"/>
          <p:nvPr/>
        </p:nvSpPr>
        <p:spPr>
          <a:xfrm>
            <a:off x="3814097" y="1965700"/>
            <a:ext cx="1238942" cy="369329"/>
          </a:xfrm>
          <a:prstGeom prst="rect">
            <a:avLst/>
          </a:prstGeom>
          <a:noFill/>
        </p:spPr>
        <p:txBody>
          <a:bodyPr wrap="square" rtlCol="0">
            <a:spAutoFit/>
          </a:bodyPr>
          <a:lstStyle/>
          <a:p>
            <a:r>
              <a:rPr lang="en-GB" dirty="0"/>
              <a:t>Argentina </a:t>
            </a:r>
          </a:p>
        </p:txBody>
      </p:sp>
      <p:sp>
        <p:nvSpPr>
          <p:cNvPr id="33" name="TextBox 32">
            <a:extLst>
              <a:ext uri="{FF2B5EF4-FFF2-40B4-BE49-F238E27FC236}">
                <a16:creationId xmlns:a16="http://schemas.microsoft.com/office/drawing/2014/main" id="{D5325F03-DDF8-4E21-878C-5631BCE5B045}"/>
              </a:ext>
            </a:extLst>
          </p:cNvPr>
          <p:cNvSpPr txBox="1"/>
          <p:nvPr/>
        </p:nvSpPr>
        <p:spPr>
          <a:xfrm>
            <a:off x="4936139" y="1979895"/>
            <a:ext cx="819678" cy="369332"/>
          </a:xfrm>
          <a:prstGeom prst="rect">
            <a:avLst/>
          </a:prstGeom>
          <a:noFill/>
        </p:spPr>
        <p:txBody>
          <a:bodyPr wrap="square" rtlCol="0">
            <a:spAutoFit/>
          </a:bodyPr>
          <a:lstStyle/>
          <a:p>
            <a:r>
              <a:rPr lang="en-GB" dirty="0"/>
              <a:t>Brazil </a:t>
            </a:r>
          </a:p>
        </p:txBody>
      </p:sp>
      <p:sp>
        <p:nvSpPr>
          <p:cNvPr id="34" name="TextBox 33">
            <a:extLst>
              <a:ext uri="{FF2B5EF4-FFF2-40B4-BE49-F238E27FC236}">
                <a16:creationId xmlns:a16="http://schemas.microsoft.com/office/drawing/2014/main" id="{94049AAA-2E59-43B5-880B-93DC4D788259}"/>
              </a:ext>
            </a:extLst>
          </p:cNvPr>
          <p:cNvSpPr txBox="1"/>
          <p:nvPr/>
        </p:nvSpPr>
        <p:spPr>
          <a:xfrm>
            <a:off x="5663748" y="1991048"/>
            <a:ext cx="1238942" cy="369332"/>
          </a:xfrm>
          <a:prstGeom prst="rect">
            <a:avLst/>
          </a:prstGeom>
          <a:noFill/>
        </p:spPr>
        <p:txBody>
          <a:bodyPr wrap="square" rtlCol="0">
            <a:spAutoFit/>
          </a:bodyPr>
          <a:lstStyle/>
          <a:p>
            <a:r>
              <a:rPr lang="en-GB" dirty="0"/>
              <a:t>Denmark</a:t>
            </a:r>
          </a:p>
        </p:txBody>
      </p:sp>
      <p:sp>
        <p:nvSpPr>
          <p:cNvPr id="36" name="TextBox 35">
            <a:extLst>
              <a:ext uri="{FF2B5EF4-FFF2-40B4-BE49-F238E27FC236}">
                <a16:creationId xmlns:a16="http://schemas.microsoft.com/office/drawing/2014/main" id="{A91FB73E-C195-4D8B-A2E5-83EE2248976B}"/>
              </a:ext>
            </a:extLst>
          </p:cNvPr>
          <p:cNvSpPr txBox="1"/>
          <p:nvPr/>
        </p:nvSpPr>
        <p:spPr>
          <a:xfrm>
            <a:off x="6782804" y="1975052"/>
            <a:ext cx="810144" cy="369332"/>
          </a:xfrm>
          <a:prstGeom prst="rect">
            <a:avLst/>
          </a:prstGeom>
          <a:noFill/>
        </p:spPr>
        <p:txBody>
          <a:bodyPr wrap="square" rtlCol="0">
            <a:spAutoFit/>
          </a:bodyPr>
          <a:lstStyle/>
          <a:p>
            <a:r>
              <a:rPr lang="en-GB" dirty="0"/>
              <a:t>Spain </a:t>
            </a:r>
          </a:p>
        </p:txBody>
      </p:sp>
      <p:sp>
        <p:nvSpPr>
          <p:cNvPr id="37" name="TextBox 36">
            <a:extLst>
              <a:ext uri="{FF2B5EF4-FFF2-40B4-BE49-F238E27FC236}">
                <a16:creationId xmlns:a16="http://schemas.microsoft.com/office/drawing/2014/main" id="{56530A8E-2C0B-4AB9-B75B-6E42C1B77202}"/>
              </a:ext>
            </a:extLst>
          </p:cNvPr>
          <p:cNvSpPr txBox="1"/>
          <p:nvPr/>
        </p:nvSpPr>
        <p:spPr>
          <a:xfrm>
            <a:off x="7536757" y="1997935"/>
            <a:ext cx="831349" cy="367013"/>
          </a:xfrm>
          <a:prstGeom prst="rect">
            <a:avLst/>
          </a:prstGeom>
          <a:noFill/>
        </p:spPr>
        <p:txBody>
          <a:bodyPr wrap="square" rtlCol="0">
            <a:spAutoFit/>
          </a:bodyPr>
          <a:lstStyle/>
          <a:p>
            <a:r>
              <a:rPr lang="en-GB" dirty="0"/>
              <a:t>Italy</a:t>
            </a:r>
          </a:p>
        </p:txBody>
      </p:sp>
      <p:sp>
        <p:nvSpPr>
          <p:cNvPr id="2" name="TextBox 1">
            <a:extLst>
              <a:ext uri="{FF2B5EF4-FFF2-40B4-BE49-F238E27FC236}">
                <a16:creationId xmlns:a16="http://schemas.microsoft.com/office/drawing/2014/main" id="{0D4F6DD2-9CED-45A8-92C3-646A11D34369}"/>
              </a:ext>
            </a:extLst>
          </p:cNvPr>
          <p:cNvSpPr txBox="1"/>
          <p:nvPr/>
        </p:nvSpPr>
        <p:spPr>
          <a:xfrm>
            <a:off x="575396" y="2872807"/>
            <a:ext cx="8044821" cy="1815882"/>
          </a:xfrm>
          <a:prstGeom prst="rect">
            <a:avLst/>
          </a:prstGeom>
          <a:noFill/>
        </p:spPr>
        <p:txBody>
          <a:bodyPr wrap="square" rtlCol="0">
            <a:spAutoFit/>
          </a:bodyPr>
          <a:lstStyle/>
          <a:p>
            <a:pPr algn="just"/>
            <a:r>
              <a:rPr lang="en-US" sz="1400" b="0" i="0" dirty="0">
                <a:effectLst/>
                <a:latin typeface="Book Antiqua" panose="02040602050305030304" pitchFamily="18" charset="0"/>
              </a:rPr>
              <a:t>Valentine’s Day in Brazil is called </a:t>
            </a:r>
            <a:r>
              <a:rPr lang="en-US" sz="1400" dirty="0" err="1">
                <a:effectLst/>
                <a:latin typeface="Book Antiqua" panose="02040602050305030304" pitchFamily="18" charset="0"/>
              </a:rPr>
              <a:t>Dia</a:t>
            </a:r>
            <a:r>
              <a:rPr lang="en-US" sz="1400" dirty="0">
                <a:effectLst/>
                <a:latin typeface="Book Antiqua" panose="02040602050305030304" pitchFamily="18" charset="0"/>
              </a:rPr>
              <a:t> dos </a:t>
            </a:r>
            <a:r>
              <a:rPr lang="en-US" sz="1400" dirty="0" err="1">
                <a:effectLst/>
                <a:latin typeface="Book Antiqua" panose="02040602050305030304" pitchFamily="18" charset="0"/>
              </a:rPr>
              <a:t>Namorados</a:t>
            </a:r>
            <a:r>
              <a:rPr lang="en-US" sz="1400" dirty="0">
                <a:effectLst/>
                <a:latin typeface="Book Antiqua" panose="02040602050305030304" pitchFamily="18" charset="0"/>
              </a:rPr>
              <a:t> </a:t>
            </a:r>
            <a:r>
              <a:rPr lang="en-US" sz="1400" b="0" i="0" dirty="0">
                <a:effectLst/>
                <a:latin typeface="Book Antiqua" panose="02040602050305030304" pitchFamily="18" charset="0"/>
              </a:rPr>
              <a:t>(“Lovers’ Day”). Although it is celebrated in a similar way of the American and European tradition, they don’t celebrate it because of Saint Valentine.</a:t>
            </a:r>
          </a:p>
          <a:p>
            <a:pPr algn="just"/>
            <a:r>
              <a:rPr lang="en-US" sz="1400" b="0" i="0" dirty="0">
                <a:effectLst/>
                <a:latin typeface="Book Antiqua" panose="02040602050305030304" pitchFamily="18" charset="0"/>
              </a:rPr>
              <a:t>The</a:t>
            </a:r>
            <a:r>
              <a:rPr lang="en-US" sz="1400" dirty="0">
                <a:effectLst/>
                <a:latin typeface="Book Antiqua" panose="02040602050305030304" pitchFamily="18" charset="0"/>
              </a:rPr>
              <a:t> </a:t>
            </a:r>
            <a:r>
              <a:rPr lang="en-US" sz="1400" dirty="0" err="1">
                <a:effectLst/>
                <a:latin typeface="Book Antiqua" panose="02040602050305030304" pitchFamily="18" charset="0"/>
              </a:rPr>
              <a:t>Dia</a:t>
            </a:r>
            <a:r>
              <a:rPr lang="en-US" sz="1400" dirty="0">
                <a:effectLst/>
                <a:latin typeface="Book Antiqua" panose="02040602050305030304" pitchFamily="18" charset="0"/>
              </a:rPr>
              <a:t> dos </a:t>
            </a:r>
            <a:r>
              <a:rPr lang="en-US" sz="1400" dirty="0" err="1">
                <a:effectLst/>
                <a:latin typeface="Book Antiqua" panose="02040602050305030304" pitchFamily="18" charset="0"/>
              </a:rPr>
              <a:t>Namorados</a:t>
            </a:r>
            <a:r>
              <a:rPr lang="en-US" sz="1400" dirty="0">
                <a:effectLst/>
                <a:latin typeface="Book Antiqua" panose="02040602050305030304" pitchFamily="18" charset="0"/>
              </a:rPr>
              <a:t> </a:t>
            </a:r>
            <a:r>
              <a:rPr lang="en-US" sz="1400" b="0" i="0" dirty="0">
                <a:effectLst/>
                <a:latin typeface="Book Antiqua" panose="02040602050305030304" pitchFamily="18" charset="0"/>
              </a:rPr>
              <a:t>is celebrated on June 12 because of its proximity to  Saint Anthony’s Day on June 13. This Saint is very known in Brazil as they believe he blessed young couples with a prosperous marriage. During the occasion, typically, young couples exchange gifts. The reason why the traditional Valentine’s Day is not celebrated in Brazil is because it commonly falls during the Carnival Week, which is one of biggest events in the country.</a:t>
            </a:r>
          </a:p>
        </p:txBody>
      </p:sp>
    </p:spTree>
    <p:extLst>
      <p:ext uri="{BB962C8B-B14F-4D97-AF65-F5344CB8AC3E}">
        <p14:creationId xmlns:p14="http://schemas.microsoft.com/office/powerpoint/2010/main" val="1430418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500"/>
                                  </p:stCondLst>
                                  <p:childTnLst>
                                    <p:set>
                                      <p:cBhvr>
                                        <p:cTn id="6" dur="1" fill="hold">
                                          <p:stCondLst>
                                            <p:cond delay="0"/>
                                          </p:stCondLst>
                                        </p:cTn>
                                        <p:tgtEl>
                                          <p:spTgt spid="35"/>
                                        </p:tgtEl>
                                        <p:attrNameLst>
                                          <p:attrName>style.visibility</p:attrName>
                                        </p:attrNameLst>
                                      </p:cBhvr>
                                      <p:to>
                                        <p:strVal val="visible"/>
                                      </p:to>
                                    </p:set>
                                    <p:animEffect transition="in" filter="wipe(up)">
                                      <p:cBhvr>
                                        <p:cTn id="7" dur="500"/>
                                        <p:tgtEl>
                                          <p:spTgt spid="35"/>
                                        </p:tgtEl>
                                      </p:cBhvr>
                                    </p:animEffect>
                                  </p:childTnLst>
                                </p:cTn>
                              </p:par>
                              <p:par>
                                <p:cTn id="8" presetID="22" presetClass="entr" presetSubtype="1" fill="hold" grpId="0" nodeType="withEffect">
                                  <p:stCondLst>
                                    <p:cond delay="500"/>
                                  </p:stCondLst>
                                  <p:childTnLst>
                                    <p:set>
                                      <p:cBhvr>
                                        <p:cTn id="9" dur="1" fill="hold">
                                          <p:stCondLst>
                                            <p:cond delay="0"/>
                                          </p:stCondLst>
                                        </p:cTn>
                                        <p:tgtEl>
                                          <p:spTgt spid="2"/>
                                        </p:tgtEl>
                                        <p:attrNameLst>
                                          <p:attrName>style.visibility</p:attrName>
                                        </p:attrNameLst>
                                      </p:cBhvr>
                                      <p:to>
                                        <p:strVal val="visible"/>
                                      </p:to>
                                    </p:set>
                                    <p:animEffect transition="in" filter="wipe(up)">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BFCBE61-3F8C-4854-8C8B-049C9F41CCD0}"/>
              </a:ext>
            </a:extLst>
          </p:cNvPr>
          <p:cNvSpPr/>
          <p:nvPr/>
        </p:nvSpPr>
        <p:spPr>
          <a:xfrm>
            <a:off x="187353" y="1149289"/>
            <a:ext cx="11817292" cy="5394121"/>
          </a:xfrm>
          <a:prstGeom prst="rect">
            <a:avLst/>
          </a:prstGeom>
          <a:solidFill>
            <a:srgbClr val="D8A08D"/>
          </a:solidFill>
          <a:ln w="38100">
            <a:solidFill>
              <a:srgbClr val="C275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 </a:t>
            </a:r>
          </a:p>
        </p:txBody>
      </p:sp>
      <p:sp>
        <p:nvSpPr>
          <p:cNvPr id="7" name="Rectangle 6">
            <a:extLst>
              <a:ext uri="{FF2B5EF4-FFF2-40B4-BE49-F238E27FC236}">
                <a16:creationId xmlns:a16="http://schemas.microsoft.com/office/drawing/2014/main" id="{AB8E8C98-9C90-4293-940F-2929FE3338E9}"/>
              </a:ext>
            </a:extLst>
          </p:cNvPr>
          <p:cNvSpPr/>
          <p:nvPr/>
        </p:nvSpPr>
        <p:spPr>
          <a:xfrm>
            <a:off x="187353" y="620784"/>
            <a:ext cx="11817292" cy="528507"/>
          </a:xfrm>
          <a:prstGeom prst="rect">
            <a:avLst/>
          </a:prstGeom>
          <a:solidFill>
            <a:srgbClr val="C2756E"/>
          </a:solidFill>
          <a:ln w="38100">
            <a:solidFill>
              <a:srgbClr val="C275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1" name="Rectangle: Diagonal Corners Rounded 10">
            <a:extLst>
              <a:ext uri="{FF2B5EF4-FFF2-40B4-BE49-F238E27FC236}">
                <a16:creationId xmlns:a16="http://schemas.microsoft.com/office/drawing/2014/main" id="{ACA47CC7-280E-4011-BCA3-A72290A64C95}"/>
              </a:ext>
            </a:extLst>
          </p:cNvPr>
          <p:cNvSpPr/>
          <p:nvPr/>
        </p:nvSpPr>
        <p:spPr>
          <a:xfrm>
            <a:off x="189210" y="92277"/>
            <a:ext cx="1468073" cy="528507"/>
          </a:xfrm>
          <a:prstGeom prst="round2DiagRect">
            <a:avLst>
              <a:gd name="adj1" fmla="val 34127"/>
              <a:gd name="adj2" fmla="val 0"/>
            </a:avLst>
          </a:prstGeom>
          <a:solidFill>
            <a:srgbClr val="C2756E"/>
          </a:solidFill>
          <a:ln w="38100">
            <a:solidFill>
              <a:srgbClr val="C275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2" name="TextBox 11">
            <a:extLst>
              <a:ext uri="{FF2B5EF4-FFF2-40B4-BE49-F238E27FC236}">
                <a16:creationId xmlns:a16="http://schemas.microsoft.com/office/drawing/2014/main" id="{7FBFCC69-BA2B-452A-B538-9EC0292AE7DA}"/>
              </a:ext>
            </a:extLst>
          </p:cNvPr>
          <p:cNvSpPr txBox="1"/>
          <p:nvPr/>
        </p:nvSpPr>
        <p:spPr>
          <a:xfrm>
            <a:off x="313960" y="171865"/>
            <a:ext cx="1090569" cy="369332"/>
          </a:xfrm>
          <a:prstGeom prst="rect">
            <a:avLst/>
          </a:prstGeom>
          <a:noFill/>
        </p:spPr>
        <p:txBody>
          <a:bodyPr wrap="square" rtlCol="0">
            <a:spAutoFit/>
          </a:bodyPr>
          <a:lstStyle/>
          <a:p>
            <a:pPr algn="ctr"/>
            <a:r>
              <a:rPr lang="en-GB" dirty="0">
                <a:latin typeface="Bahnschrift SemiBold" panose="020B0502040204020203" pitchFamily="34" charset="0"/>
              </a:rPr>
              <a:t>Tab 01 </a:t>
            </a:r>
          </a:p>
        </p:txBody>
      </p:sp>
      <p:sp>
        <p:nvSpPr>
          <p:cNvPr id="13" name="Plus Sign 12">
            <a:extLst>
              <a:ext uri="{FF2B5EF4-FFF2-40B4-BE49-F238E27FC236}">
                <a16:creationId xmlns:a16="http://schemas.microsoft.com/office/drawing/2014/main" id="{6EBC118D-E495-4295-8B4A-6DD87C39C89D}"/>
              </a:ext>
            </a:extLst>
          </p:cNvPr>
          <p:cNvSpPr/>
          <p:nvPr/>
        </p:nvSpPr>
        <p:spPr>
          <a:xfrm>
            <a:off x="1690415" y="197299"/>
            <a:ext cx="295342" cy="252456"/>
          </a:xfrm>
          <a:prstGeom prst="mathPlus">
            <a:avLst/>
          </a:prstGeom>
          <a:solidFill>
            <a:srgbClr val="7D3B3D"/>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4" name="Arrow: Right 13">
            <a:extLst>
              <a:ext uri="{FF2B5EF4-FFF2-40B4-BE49-F238E27FC236}">
                <a16:creationId xmlns:a16="http://schemas.microsoft.com/office/drawing/2014/main" id="{4FB8120E-C3FF-46BB-BA9D-AE5C900EF931}"/>
              </a:ext>
            </a:extLst>
          </p:cNvPr>
          <p:cNvSpPr/>
          <p:nvPr/>
        </p:nvSpPr>
        <p:spPr>
          <a:xfrm>
            <a:off x="929804" y="780730"/>
            <a:ext cx="334110" cy="188729"/>
          </a:xfrm>
          <a:prstGeom prst="rightArrow">
            <a:avLst/>
          </a:prstGeom>
          <a:solidFill>
            <a:srgbClr val="7D3B3D"/>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5" name="Arrow: Left 14">
            <a:extLst>
              <a:ext uri="{FF2B5EF4-FFF2-40B4-BE49-F238E27FC236}">
                <a16:creationId xmlns:a16="http://schemas.microsoft.com/office/drawing/2014/main" id="{749060FA-B858-4D25-9F40-7780362D7950}"/>
              </a:ext>
            </a:extLst>
          </p:cNvPr>
          <p:cNvSpPr/>
          <p:nvPr/>
        </p:nvSpPr>
        <p:spPr>
          <a:xfrm>
            <a:off x="408341" y="780730"/>
            <a:ext cx="334110" cy="188730"/>
          </a:xfrm>
          <a:prstGeom prst="leftArrow">
            <a:avLst/>
          </a:prstGeom>
          <a:solidFill>
            <a:srgbClr val="7D3B3D"/>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9" name="Multiplication Sign 18">
            <a:extLst>
              <a:ext uri="{FF2B5EF4-FFF2-40B4-BE49-F238E27FC236}">
                <a16:creationId xmlns:a16="http://schemas.microsoft.com/office/drawing/2014/main" id="{19505B8D-0362-467A-BA58-E8B0245876FF}"/>
              </a:ext>
            </a:extLst>
          </p:cNvPr>
          <p:cNvSpPr/>
          <p:nvPr/>
        </p:nvSpPr>
        <p:spPr>
          <a:xfrm>
            <a:off x="1306875" y="208382"/>
            <a:ext cx="248575" cy="252456"/>
          </a:xfrm>
          <a:prstGeom prst="mathMultiply">
            <a:avLst/>
          </a:prstGeom>
          <a:solidFill>
            <a:srgbClr val="7D3B3D"/>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21" name="Rectangle: Rounded Corners 20">
            <a:extLst>
              <a:ext uri="{FF2B5EF4-FFF2-40B4-BE49-F238E27FC236}">
                <a16:creationId xmlns:a16="http://schemas.microsoft.com/office/drawing/2014/main" id="{D8DEE07A-EAD9-499E-8A53-A1F801C20BA6}"/>
              </a:ext>
            </a:extLst>
          </p:cNvPr>
          <p:cNvSpPr/>
          <p:nvPr/>
        </p:nvSpPr>
        <p:spPr>
          <a:xfrm>
            <a:off x="1657283" y="700756"/>
            <a:ext cx="9857055" cy="368561"/>
          </a:xfrm>
          <a:prstGeom prst="roundRect">
            <a:avLst>
              <a:gd name="adj" fmla="val 50000"/>
            </a:avLst>
          </a:prstGeom>
          <a:solidFill>
            <a:schemeClr val="bg1"/>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22" name="TextBox 21">
            <a:extLst>
              <a:ext uri="{FF2B5EF4-FFF2-40B4-BE49-F238E27FC236}">
                <a16:creationId xmlns:a16="http://schemas.microsoft.com/office/drawing/2014/main" id="{A53FEA4F-7904-43B3-BB4F-C57BA24C2AA8}"/>
              </a:ext>
            </a:extLst>
          </p:cNvPr>
          <p:cNvSpPr txBox="1"/>
          <p:nvPr/>
        </p:nvSpPr>
        <p:spPr>
          <a:xfrm>
            <a:off x="9878072" y="1262243"/>
            <a:ext cx="2052777" cy="584775"/>
          </a:xfrm>
          <a:prstGeom prst="rect">
            <a:avLst/>
          </a:prstGeom>
          <a:noFill/>
        </p:spPr>
        <p:txBody>
          <a:bodyPr wrap="square" rtlCol="0">
            <a:spAutoFit/>
          </a:bodyPr>
          <a:lstStyle/>
          <a:p>
            <a:pPr algn="ctr"/>
            <a:r>
              <a:rPr lang="pl-PL" sz="3200" dirty="0">
                <a:latin typeface="Aharoni" panose="02010803020104030203" pitchFamily="2" charset="-79"/>
                <a:cs typeface="Aharoni" panose="02010803020104030203" pitchFamily="2" charset="-79"/>
              </a:rPr>
              <a:t>Google</a:t>
            </a:r>
            <a:r>
              <a:rPr lang="pl-PL" sz="3200" dirty="0"/>
              <a:t> </a:t>
            </a:r>
          </a:p>
        </p:txBody>
      </p:sp>
      <p:sp>
        <p:nvSpPr>
          <p:cNvPr id="27" name="TextBox 26">
            <a:extLst>
              <a:ext uri="{FF2B5EF4-FFF2-40B4-BE49-F238E27FC236}">
                <a16:creationId xmlns:a16="http://schemas.microsoft.com/office/drawing/2014/main" id="{64666E45-C296-4BDE-88E5-AF7353D7FE23}"/>
              </a:ext>
            </a:extLst>
          </p:cNvPr>
          <p:cNvSpPr txBox="1"/>
          <p:nvPr/>
        </p:nvSpPr>
        <p:spPr>
          <a:xfrm>
            <a:off x="10010140" y="1262243"/>
            <a:ext cx="1651246" cy="584775"/>
          </a:xfrm>
          <a:prstGeom prst="rect">
            <a:avLst/>
          </a:prstGeom>
          <a:noFill/>
        </p:spPr>
        <p:txBody>
          <a:bodyPr wrap="square">
            <a:spAutoFit/>
          </a:bodyPr>
          <a:lstStyle/>
          <a:p>
            <a:pPr algn="ctr"/>
            <a:r>
              <a:rPr lang="pl-PL" sz="3200" dirty="0">
                <a:solidFill>
                  <a:srgbClr val="2B2D1F"/>
                </a:solidFill>
                <a:latin typeface="Aharoni" panose="02010803020104030203" pitchFamily="2" charset="-79"/>
                <a:cs typeface="Aharoni" panose="02010803020104030203" pitchFamily="2" charset="-79"/>
              </a:rPr>
              <a:t>G</a:t>
            </a:r>
            <a:r>
              <a:rPr lang="pl-PL" sz="3200" dirty="0">
                <a:solidFill>
                  <a:srgbClr val="464437"/>
                </a:solidFill>
                <a:latin typeface="Aharoni" panose="02010803020104030203" pitchFamily="2" charset="-79"/>
                <a:cs typeface="Aharoni" panose="02010803020104030203" pitchFamily="2" charset="-79"/>
              </a:rPr>
              <a:t>o</a:t>
            </a:r>
            <a:r>
              <a:rPr lang="pl-PL" sz="3200" dirty="0">
                <a:solidFill>
                  <a:srgbClr val="1C3522"/>
                </a:solidFill>
                <a:latin typeface="Aharoni" panose="02010803020104030203" pitchFamily="2" charset="-79"/>
                <a:cs typeface="Aharoni" panose="02010803020104030203" pitchFamily="2" charset="-79"/>
              </a:rPr>
              <a:t>o</a:t>
            </a:r>
            <a:r>
              <a:rPr lang="pl-PL" sz="3200" dirty="0">
                <a:solidFill>
                  <a:srgbClr val="284B3A"/>
                </a:solidFill>
                <a:latin typeface="Aharoni" panose="02010803020104030203" pitchFamily="2" charset="-79"/>
                <a:cs typeface="Aharoni" panose="02010803020104030203" pitchFamily="2" charset="-79"/>
              </a:rPr>
              <a:t>g</a:t>
            </a:r>
            <a:r>
              <a:rPr lang="pl-PL" sz="3200" dirty="0">
                <a:solidFill>
                  <a:srgbClr val="486958"/>
                </a:solidFill>
                <a:latin typeface="Aharoni" panose="02010803020104030203" pitchFamily="2" charset="-79"/>
                <a:cs typeface="Aharoni" panose="02010803020104030203" pitchFamily="2" charset="-79"/>
              </a:rPr>
              <a:t>l</a:t>
            </a:r>
            <a:r>
              <a:rPr lang="pl-PL" sz="3200" dirty="0">
                <a:solidFill>
                  <a:srgbClr val="638A75"/>
                </a:solidFill>
                <a:latin typeface="Aharoni" panose="02010803020104030203" pitchFamily="2" charset="-79"/>
                <a:cs typeface="Aharoni" panose="02010803020104030203" pitchFamily="2" charset="-79"/>
              </a:rPr>
              <a:t>e</a:t>
            </a:r>
            <a:r>
              <a:rPr lang="pl-PL" sz="3200" dirty="0">
                <a:latin typeface="Aharoni" panose="02010803020104030203" pitchFamily="2" charset="-79"/>
                <a:cs typeface="Aharoni" panose="02010803020104030203" pitchFamily="2" charset="-79"/>
              </a:rPr>
              <a:t> </a:t>
            </a:r>
          </a:p>
        </p:txBody>
      </p:sp>
      <p:sp>
        <p:nvSpPr>
          <p:cNvPr id="28" name="Rectangle: Rounded Corners 27">
            <a:extLst>
              <a:ext uri="{FF2B5EF4-FFF2-40B4-BE49-F238E27FC236}">
                <a16:creationId xmlns:a16="http://schemas.microsoft.com/office/drawing/2014/main" id="{90806176-B2AE-4B77-BA86-1970BEC22470}"/>
              </a:ext>
            </a:extLst>
          </p:cNvPr>
          <p:cNvSpPr/>
          <p:nvPr/>
        </p:nvSpPr>
        <p:spPr>
          <a:xfrm>
            <a:off x="408340" y="1416898"/>
            <a:ext cx="8771171" cy="361848"/>
          </a:xfrm>
          <a:prstGeom prst="roundRect">
            <a:avLst/>
          </a:prstGeom>
          <a:solidFill>
            <a:srgbClr val="E6D9D0"/>
          </a:solidFill>
          <a:ln w="19050">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29" name="Oval 28">
            <a:extLst>
              <a:ext uri="{FF2B5EF4-FFF2-40B4-BE49-F238E27FC236}">
                <a16:creationId xmlns:a16="http://schemas.microsoft.com/office/drawing/2014/main" id="{2DE174D6-6CCE-4895-A2AA-9A28421D1726}"/>
              </a:ext>
            </a:extLst>
          </p:cNvPr>
          <p:cNvSpPr/>
          <p:nvPr/>
        </p:nvSpPr>
        <p:spPr>
          <a:xfrm>
            <a:off x="8848374" y="1493124"/>
            <a:ext cx="111361" cy="104698"/>
          </a:xfrm>
          <a:prstGeom prst="ellipse">
            <a:avLst/>
          </a:prstGeom>
          <a:solidFill>
            <a:srgbClr val="E6D9D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cxnSp>
        <p:nvCxnSpPr>
          <p:cNvPr id="30" name="Straight Connector 29">
            <a:extLst>
              <a:ext uri="{FF2B5EF4-FFF2-40B4-BE49-F238E27FC236}">
                <a16:creationId xmlns:a16="http://schemas.microsoft.com/office/drawing/2014/main" id="{DE3CBEAE-85D1-49A8-BD28-211961FB8997}"/>
              </a:ext>
            </a:extLst>
          </p:cNvPr>
          <p:cNvCxnSpPr>
            <a:cxnSpLocks/>
            <a:stCxn id="29" idx="5"/>
          </p:cNvCxnSpPr>
          <p:nvPr/>
        </p:nvCxnSpPr>
        <p:spPr>
          <a:xfrm>
            <a:off x="8943427" y="1582489"/>
            <a:ext cx="70337" cy="93731"/>
          </a:xfrm>
          <a:prstGeom prst="line">
            <a:avLst/>
          </a:prstGeom>
          <a:ln w="19050"/>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52E2222E-CAA1-499B-8338-9AFC867E7FBC}"/>
              </a:ext>
            </a:extLst>
          </p:cNvPr>
          <p:cNvCxnSpPr>
            <a:cxnSpLocks/>
          </p:cNvCxnSpPr>
          <p:nvPr/>
        </p:nvCxnSpPr>
        <p:spPr>
          <a:xfrm>
            <a:off x="470517" y="1940531"/>
            <a:ext cx="8708994" cy="0"/>
          </a:xfrm>
          <a:prstGeom prst="line">
            <a:avLst/>
          </a:prstGeom>
          <a:ln w="38100">
            <a:solidFill>
              <a:srgbClr val="E6D9D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7E3A5362-180A-43FD-B6CC-EF4A8D57579C}"/>
              </a:ext>
            </a:extLst>
          </p:cNvPr>
          <p:cNvCxnSpPr>
            <a:cxnSpLocks/>
          </p:cNvCxnSpPr>
          <p:nvPr/>
        </p:nvCxnSpPr>
        <p:spPr>
          <a:xfrm>
            <a:off x="470517" y="2412527"/>
            <a:ext cx="8708994" cy="0"/>
          </a:xfrm>
          <a:prstGeom prst="line">
            <a:avLst/>
          </a:prstGeom>
          <a:ln w="38100">
            <a:solidFill>
              <a:srgbClr val="E6D9D0"/>
            </a:solidFill>
          </a:ln>
        </p:spPr>
        <p:style>
          <a:lnRef idx="1">
            <a:schemeClr val="accent1"/>
          </a:lnRef>
          <a:fillRef idx="0">
            <a:schemeClr val="accent1"/>
          </a:fillRef>
          <a:effectRef idx="0">
            <a:schemeClr val="accent1"/>
          </a:effectRef>
          <a:fontRef idx="minor">
            <a:schemeClr val="tx1"/>
          </a:fontRef>
        </p:style>
      </p:cxnSp>
      <p:sp>
        <p:nvSpPr>
          <p:cNvPr id="20" name="Rectangle: Rounded Corners 19">
            <a:extLst>
              <a:ext uri="{FF2B5EF4-FFF2-40B4-BE49-F238E27FC236}">
                <a16:creationId xmlns:a16="http://schemas.microsoft.com/office/drawing/2014/main" id="{873D4747-3AD0-42A4-8424-2399B49224EE}"/>
              </a:ext>
            </a:extLst>
          </p:cNvPr>
          <p:cNvSpPr/>
          <p:nvPr/>
        </p:nvSpPr>
        <p:spPr>
          <a:xfrm>
            <a:off x="5615553" y="2037150"/>
            <a:ext cx="1119056" cy="326272"/>
          </a:xfrm>
          <a:prstGeom prst="roundRect">
            <a:avLst/>
          </a:prstGeom>
          <a:solidFill>
            <a:srgbClr val="7D3B3D"/>
          </a:solidFill>
          <a:ln w="19050">
            <a:solidFill>
              <a:srgbClr val="3814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5" name="Rectangle 34">
            <a:extLst>
              <a:ext uri="{FF2B5EF4-FFF2-40B4-BE49-F238E27FC236}">
                <a16:creationId xmlns:a16="http://schemas.microsoft.com/office/drawing/2014/main" id="{F4603B01-587F-4BA9-88AD-B32C6229B0A3}"/>
              </a:ext>
            </a:extLst>
          </p:cNvPr>
          <p:cNvSpPr/>
          <p:nvPr/>
        </p:nvSpPr>
        <p:spPr>
          <a:xfrm>
            <a:off x="470517" y="2752078"/>
            <a:ext cx="8708994" cy="3325188"/>
          </a:xfrm>
          <a:prstGeom prst="rect">
            <a:avLst/>
          </a:prstGeom>
          <a:solidFill>
            <a:srgbClr val="E6D9D0"/>
          </a:solidFill>
          <a:ln w="28575">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4" name="TextBox 23">
            <a:extLst>
              <a:ext uri="{FF2B5EF4-FFF2-40B4-BE49-F238E27FC236}">
                <a16:creationId xmlns:a16="http://schemas.microsoft.com/office/drawing/2014/main" id="{A73FB717-513A-43D8-B414-90F3F73999C0}"/>
              </a:ext>
            </a:extLst>
          </p:cNvPr>
          <p:cNvSpPr txBox="1"/>
          <p:nvPr/>
        </p:nvSpPr>
        <p:spPr>
          <a:xfrm>
            <a:off x="782402" y="1988111"/>
            <a:ext cx="1146112" cy="369332"/>
          </a:xfrm>
          <a:prstGeom prst="rect">
            <a:avLst/>
          </a:prstGeom>
          <a:noFill/>
        </p:spPr>
        <p:txBody>
          <a:bodyPr wrap="square" rtlCol="0">
            <a:spAutoFit/>
          </a:bodyPr>
          <a:lstStyle/>
          <a:p>
            <a:r>
              <a:rPr lang="en-GB" dirty="0"/>
              <a:t>History</a:t>
            </a:r>
          </a:p>
        </p:txBody>
      </p:sp>
      <p:sp>
        <p:nvSpPr>
          <p:cNvPr id="26" name="TextBox 25">
            <a:extLst>
              <a:ext uri="{FF2B5EF4-FFF2-40B4-BE49-F238E27FC236}">
                <a16:creationId xmlns:a16="http://schemas.microsoft.com/office/drawing/2014/main" id="{64DDF9FC-DB2D-4351-8DD6-04AC3C3273E1}"/>
              </a:ext>
            </a:extLst>
          </p:cNvPr>
          <p:cNvSpPr txBox="1"/>
          <p:nvPr/>
        </p:nvSpPr>
        <p:spPr>
          <a:xfrm>
            <a:off x="1675172" y="1979895"/>
            <a:ext cx="1511604" cy="369332"/>
          </a:xfrm>
          <a:prstGeom prst="rect">
            <a:avLst/>
          </a:prstGeom>
          <a:noFill/>
        </p:spPr>
        <p:txBody>
          <a:bodyPr wrap="square" rtlCol="0">
            <a:spAutoFit/>
          </a:bodyPr>
          <a:lstStyle/>
          <a:p>
            <a:r>
              <a:rPr lang="en-GB" dirty="0"/>
              <a:t>South Korea </a:t>
            </a:r>
          </a:p>
        </p:txBody>
      </p:sp>
      <p:sp>
        <p:nvSpPr>
          <p:cNvPr id="31" name="TextBox 30">
            <a:extLst>
              <a:ext uri="{FF2B5EF4-FFF2-40B4-BE49-F238E27FC236}">
                <a16:creationId xmlns:a16="http://schemas.microsoft.com/office/drawing/2014/main" id="{D7788A30-119E-4842-A736-068FBE937337}"/>
              </a:ext>
            </a:extLst>
          </p:cNvPr>
          <p:cNvSpPr txBox="1"/>
          <p:nvPr/>
        </p:nvSpPr>
        <p:spPr>
          <a:xfrm>
            <a:off x="3003953" y="1995616"/>
            <a:ext cx="810144" cy="369332"/>
          </a:xfrm>
          <a:prstGeom prst="rect">
            <a:avLst/>
          </a:prstGeom>
          <a:noFill/>
        </p:spPr>
        <p:txBody>
          <a:bodyPr wrap="square" rtlCol="0">
            <a:spAutoFit/>
          </a:bodyPr>
          <a:lstStyle/>
          <a:p>
            <a:r>
              <a:rPr lang="en-GB" dirty="0"/>
              <a:t>China </a:t>
            </a:r>
          </a:p>
        </p:txBody>
      </p:sp>
      <p:sp>
        <p:nvSpPr>
          <p:cNvPr id="32" name="TextBox 31">
            <a:extLst>
              <a:ext uri="{FF2B5EF4-FFF2-40B4-BE49-F238E27FC236}">
                <a16:creationId xmlns:a16="http://schemas.microsoft.com/office/drawing/2014/main" id="{AF8E7F51-6E45-423C-AE3D-C45C6C0A5561}"/>
              </a:ext>
            </a:extLst>
          </p:cNvPr>
          <p:cNvSpPr txBox="1"/>
          <p:nvPr/>
        </p:nvSpPr>
        <p:spPr>
          <a:xfrm>
            <a:off x="3814097" y="1965700"/>
            <a:ext cx="1238942" cy="369329"/>
          </a:xfrm>
          <a:prstGeom prst="rect">
            <a:avLst/>
          </a:prstGeom>
          <a:noFill/>
        </p:spPr>
        <p:txBody>
          <a:bodyPr wrap="square" rtlCol="0">
            <a:spAutoFit/>
          </a:bodyPr>
          <a:lstStyle/>
          <a:p>
            <a:r>
              <a:rPr lang="en-GB" dirty="0"/>
              <a:t>Argentina </a:t>
            </a:r>
          </a:p>
        </p:txBody>
      </p:sp>
      <p:sp>
        <p:nvSpPr>
          <p:cNvPr id="33" name="TextBox 32">
            <a:extLst>
              <a:ext uri="{FF2B5EF4-FFF2-40B4-BE49-F238E27FC236}">
                <a16:creationId xmlns:a16="http://schemas.microsoft.com/office/drawing/2014/main" id="{D5325F03-DDF8-4E21-878C-5631BCE5B045}"/>
              </a:ext>
            </a:extLst>
          </p:cNvPr>
          <p:cNvSpPr txBox="1"/>
          <p:nvPr/>
        </p:nvSpPr>
        <p:spPr>
          <a:xfrm>
            <a:off x="4936139" y="1979895"/>
            <a:ext cx="819678" cy="369332"/>
          </a:xfrm>
          <a:prstGeom prst="rect">
            <a:avLst/>
          </a:prstGeom>
          <a:noFill/>
        </p:spPr>
        <p:txBody>
          <a:bodyPr wrap="square" rtlCol="0">
            <a:spAutoFit/>
          </a:bodyPr>
          <a:lstStyle/>
          <a:p>
            <a:r>
              <a:rPr lang="en-GB" dirty="0"/>
              <a:t>Brazil </a:t>
            </a:r>
          </a:p>
        </p:txBody>
      </p:sp>
      <p:sp>
        <p:nvSpPr>
          <p:cNvPr id="34" name="TextBox 33">
            <a:extLst>
              <a:ext uri="{FF2B5EF4-FFF2-40B4-BE49-F238E27FC236}">
                <a16:creationId xmlns:a16="http://schemas.microsoft.com/office/drawing/2014/main" id="{94049AAA-2E59-43B5-880B-93DC4D788259}"/>
              </a:ext>
            </a:extLst>
          </p:cNvPr>
          <p:cNvSpPr txBox="1"/>
          <p:nvPr/>
        </p:nvSpPr>
        <p:spPr>
          <a:xfrm>
            <a:off x="5663748" y="1991048"/>
            <a:ext cx="1238942" cy="369332"/>
          </a:xfrm>
          <a:prstGeom prst="rect">
            <a:avLst/>
          </a:prstGeom>
          <a:noFill/>
        </p:spPr>
        <p:txBody>
          <a:bodyPr wrap="square" rtlCol="0">
            <a:spAutoFit/>
          </a:bodyPr>
          <a:lstStyle/>
          <a:p>
            <a:r>
              <a:rPr lang="en-GB" dirty="0"/>
              <a:t>Denmark</a:t>
            </a:r>
          </a:p>
        </p:txBody>
      </p:sp>
      <p:sp>
        <p:nvSpPr>
          <p:cNvPr id="36" name="TextBox 35">
            <a:extLst>
              <a:ext uri="{FF2B5EF4-FFF2-40B4-BE49-F238E27FC236}">
                <a16:creationId xmlns:a16="http://schemas.microsoft.com/office/drawing/2014/main" id="{A91FB73E-C195-4D8B-A2E5-83EE2248976B}"/>
              </a:ext>
            </a:extLst>
          </p:cNvPr>
          <p:cNvSpPr txBox="1"/>
          <p:nvPr/>
        </p:nvSpPr>
        <p:spPr>
          <a:xfrm>
            <a:off x="6782804" y="1975052"/>
            <a:ext cx="810144" cy="369332"/>
          </a:xfrm>
          <a:prstGeom prst="rect">
            <a:avLst/>
          </a:prstGeom>
          <a:noFill/>
        </p:spPr>
        <p:txBody>
          <a:bodyPr wrap="square" rtlCol="0">
            <a:spAutoFit/>
          </a:bodyPr>
          <a:lstStyle/>
          <a:p>
            <a:r>
              <a:rPr lang="en-GB" dirty="0"/>
              <a:t>Spain </a:t>
            </a:r>
          </a:p>
        </p:txBody>
      </p:sp>
      <p:sp>
        <p:nvSpPr>
          <p:cNvPr id="37" name="TextBox 36">
            <a:extLst>
              <a:ext uri="{FF2B5EF4-FFF2-40B4-BE49-F238E27FC236}">
                <a16:creationId xmlns:a16="http://schemas.microsoft.com/office/drawing/2014/main" id="{56530A8E-2C0B-4AB9-B75B-6E42C1B77202}"/>
              </a:ext>
            </a:extLst>
          </p:cNvPr>
          <p:cNvSpPr txBox="1"/>
          <p:nvPr/>
        </p:nvSpPr>
        <p:spPr>
          <a:xfrm>
            <a:off x="7536757" y="1997935"/>
            <a:ext cx="831349" cy="367013"/>
          </a:xfrm>
          <a:prstGeom prst="rect">
            <a:avLst/>
          </a:prstGeom>
          <a:noFill/>
        </p:spPr>
        <p:txBody>
          <a:bodyPr wrap="square" rtlCol="0">
            <a:spAutoFit/>
          </a:bodyPr>
          <a:lstStyle/>
          <a:p>
            <a:r>
              <a:rPr lang="en-GB" dirty="0"/>
              <a:t>Italy</a:t>
            </a:r>
          </a:p>
        </p:txBody>
      </p:sp>
      <p:sp>
        <p:nvSpPr>
          <p:cNvPr id="2" name="TextBox 1">
            <a:extLst>
              <a:ext uri="{FF2B5EF4-FFF2-40B4-BE49-F238E27FC236}">
                <a16:creationId xmlns:a16="http://schemas.microsoft.com/office/drawing/2014/main" id="{D79B917C-BCA1-4B44-92D5-77D846E853BC}"/>
              </a:ext>
            </a:extLst>
          </p:cNvPr>
          <p:cNvSpPr txBox="1"/>
          <p:nvPr/>
        </p:nvSpPr>
        <p:spPr>
          <a:xfrm>
            <a:off x="568375" y="2836943"/>
            <a:ext cx="7815622" cy="1384995"/>
          </a:xfrm>
          <a:prstGeom prst="rect">
            <a:avLst/>
          </a:prstGeom>
          <a:noFill/>
        </p:spPr>
        <p:txBody>
          <a:bodyPr wrap="square" rtlCol="0">
            <a:spAutoFit/>
          </a:bodyPr>
          <a:lstStyle/>
          <a:p>
            <a:r>
              <a:rPr lang="en-US" sz="1400" b="0" i="0" dirty="0">
                <a:effectLst/>
                <a:latin typeface="Book Antiqua" panose="02040602050305030304" pitchFamily="18" charset="0"/>
              </a:rPr>
              <a:t>While food and flowers are some of the more traditional means of recognizing Valentine’s Day in many countries, Denmark also claims a unique tradition of admirers sending </a:t>
            </a:r>
            <a:r>
              <a:rPr lang="en-US" sz="1400" dirty="0" err="1">
                <a:latin typeface="Book Antiqua" panose="02040602050305030304" pitchFamily="18" charset="0"/>
              </a:rPr>
              <a:t>g</a:t>
            </a:r>
            <a:r>
              <a:rPr lang="en-US" sz="1400" dirty="0" err="1">
                <a:effectLst/>
                <a:latin typeface="Book Antiqua" panose="02040602050305030304" pitchFamily="18" charset="0"/>
              </a:rPr>
              <a:t>aekkebrev</a:t>
            </a:r>
            <a:r>
              <a:rPr lang="en-US" sz="1400" b="0" i="0" dirty="0">
                <a:effectLst/>
                <a:latin typeface="Book Antiqua" panose="02040602050305030304" pitchFamily="18" charset="0"/>
              </a:rPr>
              <a:t> ( “joke letters”) to their admired. </a:t>
            </a:r>
            <a:r>
              <a:rPr lang="en-US" sz="1400" dirty="0" err="1">
                <a:effectLst/>
                <a:latin typeface="Book Antiqua" panose="02040602050305030304" pitchFamily="18" charset="0"/>
              </a:rPr>
              <a:t>Gaekkebrev</a:t>
            </a:r>
            <a:r>
              <a:rPr lang="en-US" sz="1400" dirty="0" err="1">
                <a:latin typeface="Book Antiqua" panose="02040602050305030304" pitchFamily="18" charset="0"/>
              </a:rPr>
              <a:t>’</a:t>
            </a:r>
            <a:r>
              <a:rPr lang="en-US" sz="1400" b="0" i="0" dirty="0" err="1">
                <a:effectLst/>
                <a:latin typeface="Book Antiqua" panose="02040602050305030304" pitchFamily="18" charset="0"/>
              </a:rPr>
              <a:t>re</a:t>
            </a:r>
            <a:r>
              <a:rPr lang="en-US" sz="1400" b="0" i="0" dirty="0">
                <a:effectLst/>
                <a:latin typeface="Book Antiqua" panose="02040602050305030304" pitchFamily="18" charset="0"/>
              </a:rPr>
              <a:t> generally original poems or rhymes, written on paper and then carefully </a:t>
            </a:r>
          </a:p>
          <a:p>
            <a:r>
              <a:rPr lang="en-US" sz="1400" b="0" i="0" dirty="0">
                <a:effectLst/>
                <a:latin typeface="Book Antiqua" panose="02040602050305030304" pitchFamily="18" charset="0"/>
              </a:rPr>
              <a:t>decorated by cutting designs in them with scissors. Spring flowers, known as snowdrops, are traditionally included with the notes.</a:t>
            </a:r>
            <a:endParaRPr lang="en-GB" sz="1400" dirty="0">
              <a:latin typeface="Book Antiqua" panose="02040602050305030304" pitchFamily="18" charset="0"/>
            </a:endParaRPr>
          </a:p>
        </p:txBody>
      </p:sp>
    </p:spTree>
    <p:extLst>
      <p:ext uri="{BB962C8B-B14F-4D97-AF65-F5344CB8AC3E}">
        <p14:creationId xmlns:p14="http://schemas.microsoft.com/office/powerpoint/2010/main" val="3833746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500"/>
                                  </p:stCondLst>
                                  <p:childTnLst>
                                    <p:set>
                                      <p:cBhvr>
                                        <p:cTn id="6" dur="1" fill="hold">
                                          <p:stCondLst>
                                            <p:cond delay="0"/>
                                          </p:stCondLst>
                                        </p:cTn>
                                        <p:tgtEl>
                                          <p:spTgt spid="35"/>
                                        </p:tgtEl>
                                        <p:attrNameLst>
                                          <p:attrName>style.visibility</p:attrName>
                                        </p:attrNameLst>
                                      </p:cBhvr>
                                      <p:to>
                                        <p:strVal val="visible"/>
                                      </p:to>
                                    </p:set>
                                    <p:animEffect transition="in" filter="wipe(up)">
                                      <p:cBhvr>
                                        <p:cTn id="7" dur="500"/>
                                        <p:tgtEl>
                                          <p:spTgt spid="35"/>
                                        </p:tgtEl>
                                      </p:cBhvr>
                                    </p:animEffect>
                                  </p:childTnLst>
                                </p:cTn>
                              </p:par>
                              <p:par>
                                <p:cTn id="8" presetID="22" presetClass="entr" presetSubtype="1" fill="hold" grpId="0" nodeType="withEffect">
                                  <p:stCondLst>
                                    <p:cond delay="500"/>
                                  </p:stCondLst>
                                  <p:childTnLst>
                                    <p:set>
                                      <p:cBhvr>
                                        <p:cTn id="9" dur="1" fill="hold">
                                          <p:stCondLst>
                                            <p:cond delay="0"/>
                                          </p:stCondLst>
                                        </p:cTn>
                                        <p:tgtEl>
                                          <p:spTgt spid="2"/>
                                        </p:tgtEl>
                                        <p:attrNameLst>
                                          <p:attrName>style.visibility</p:attrName>
                                        </p:attrNameLst>
                                      </p:cBhvr>
                                      <p:to>
                                        <p:strVal val="visible"/>
                                      </p:to>
                                    </p:set>
                                    <p:animEffect transition="in" filter="wipe(up)">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BFCBE61-3F8C-4854-8C8B-049C9F41CCD0}"/>
              </a:ext>
            </a:extLst>
          </p:cNvPr>
          <p:cNvSpPr/>
          <p:nvPr/>
        </p:nvSpPr>
        <p:spPr>
          <a:xfrm>
            <a:off x="187353" y="1149289"/>
            <a:ext cx="11817292" cy="5394121"/>
          </a:xfrm>
          <a:prstGeom prst="rect">
            <a:avLst/>
          </a:prstGeom>
          <a:solidFill>
            <a:srgbClr val="D8A08D"/>
          </a:solidFill>
          <a:ln w="38100">
            <a:solidFill>
              <a:srgbClr val="C275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 </a:t>
            </a:r>
          </a:p>
        </p:txBody>
      </p:sp>
      <p:sp>
        <p:nvSpPr>
          <p:cNvPr id="7" name="Rectangle 6">
            <a:extLst>
              <a:ext uri="{FF2B5EF4-FFF2-40B4-BE49-F238E27FC236}">
                <a16:creationId xmlns:a16="http://schemas.microsoft.com/office/drawing/2014/main" id="{AB8E8C98-9C90-4293-940F-2929FE3338E9}"/>
              </a:ext>
            </a:extLst>
          </p:cNvPr>
          <p:cNvSpPr/>
          <p:nvPr/>
        </p:nvSpPr>
        <p:spPr>
          <a:xfrm>
            <a:off x="187353" y="620784"/>
            <a:ext cx="11817292" cy="528507"/>
          </a:xfrm>
          <a:prstGeom prst="rect">
            <a:avLst/>
          </a:prstGeom>
          <a:solidFill>
            <a:srgbClr val="C2756E"/>
          </a:solidFill>
          <a:ln w="38100">
            <a:solidFill>
              <a:srgbClr val="C275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1" name="Rectangle: Diagonal Corners Rounded 10">
            <a:extLst>
              <a:ext uri="{FF2B5EF4-FFF2-40B4-BE49-F238E27FC236}">
                <a16:creationId xmlns:a16="http://schemas.microsoft.com/office/drawing/2014/main" id="{ACA47CC7-280E-4011-BCA3-A72290A64C95}"/>
              </a:ext>
            </a:extLst>
          </p:cNvPr>
          <p:cNvSpPr/>
          <p:nvPr/>
        </p:nvSpPr>
        <p:spPr>
          <a:xfrm>
            <a:off x="189210" y="92277"/>
            <a:ext cx="1468073" cy="528507"/>
          </a:xfrm>
          <a:prstGeom prst="round2DiagRect">
            <a:avLst>
              <a:gd name="adj1" fmla="val 34127"/>
              <a:gd name="adj2" fmla="val 0"/>
            </a:avLst>
          </a:prstGeom>
          <a:solidFill>
            <a:srgbClr val="C2756E"/>
          </a:solidFill>
          <a:ln w="38100">
            <a:solidFill>
              <a:srgbClr val="C275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2" name="TextBox 11">
            <a:extLst>
              <a:ext uri="{FF2B5EF4-FFF2-40B4-BE49-F238E27FC236}">
                <a16:creationId xmlns:a16="http://schemas.microsoft.com/office/drawing/2014/main" id="{7FBFCC69-BA2B-452A-B538-9EC0292AE7DA}"/>
              </a:ext>
            </a:extLst>
          </p:cNvPr>
          <p:cNvSpPr txBox="1"/>
          <p:nvPr/>
        </p:nvSpPr>
        <p:spPr>
          <a:xfrm>
            <a:off x="313960" y="171865"/>
            <a:ext cx="1090569" cy="369332"/>
          </a:xfrm>
          <a:prstGeom prst="rect">
            <a:avLst/>
          </a:prstGeom>
          <a:noFill/>
        </p:spPr>
        <p:txBody>
          <a:bodyPr wrap="square" rtlCol="0">
            <a:spAutoFit/>
          </a:bodyPr>
          <a:lstStyle/>
          <a:p>
            <a:pPr algn="ctr"/>
            <a:r>
              <a:rPr lang="en-GB" dirty="0">
                <a:latin typeface="Bahnschrift SemiBold" panose="020B0502040204020203" pitchFamily="34" charset="0"/>
              </a:rPr>
              <a:t>Tab 01 </a:t>
            </a:r>
          </a:p>
        </p:txBody>
      </p:sp>
      <p:sp>
        <p:nvSpPr>
          <p:cNvPr id="13" name="Plus Sign 12">
            <a:extLst>
              <a:ext uri="{FF2B5EF4-FFF2-40B4-BE49-F238E27FC236}">
                <a16:creationId xmlns:a16="http://schemas.microsoft.com/office/drawing/2014/main" id="{6EBC118D-E495-4295-8B4A-6DD87C39C89D}"/>
              </a:ext>
            </a:extLst>
          </p:cNvPr>
          <p:cNvSpPr/>
          <p:nvPr/>
        </p:nvSpPr>
        <p:spPr>
          <a:xfrm>
            <a:off x="1690415" y="197299"/>
            <a:ext cx="295342" cy="252456"/>
          </a:xfrm>
          <a:prstGeom prst="mathPlus">
            <a:avLst/>
          </a:prstGeom>
          <a:solidFill>
            <a:srgbClr val="7D3B3D"/>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4" name="Arrow: Right 13">
            <a:extLst>
              <a:ext uri="{FF2B5EF4-FFF2-40B4-BE49-F238E27FC236}">
                <a16:creationId xmlns:a16="http://schemas.microsoft.com/office/drawing/2014/main" id="{4FB8120E-C3FF-46BB-BA9D-AE5C900EF931}"/>
              </a:ext>
            </a:extLst>
          </p:cNvPr>
          <p:cNvSpPr/>
          <p:nvPr/>
        </p:nvSpPr>
        <p:spPr>
          <a:xfrm>
            <a:off x="929804" y="780730"/>
            <a:ext cx="334110" cy="188729"/>
          </a:xfrm>
          <a:prstGeom prst="rightArrow">
            <a:avLst/>
          </a:prstGeom>
          <a:solidFill>
            <a:srgbClr val="7D3B3D"/>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5" name="Arrow: Left 14">
            <a:extLst>
              <a:ext uri="{FF2B5EF4-FFF2-40B4-BE49-F238E27FC236}">
                <a16:creationId xmlns:a16="http://schemas.microsoft.com/office/drawing/2014/main" id="{749060FA-B858-4D25-9F40-7780362D7950}"/>
              </a:ext>
            </a:extLst>
          </p:cNvPr>
          <p:cNvSpPr/>
          <p:nvPr/>
        </p:nvSpPr>
        <p:spPr>
          <a:xfrm>
            <a:off x="408341" y="780730"/>
            <a:ext cx="334110" cy="188730"/>
          </a:xfrm>
          <a:prstGeom prst="leftArrow">
            <a:avLst/>
          </a:prstGeom>
          <a:solidFill>
            <a:srgbClr val="7D3B3D"/>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9" name="Multiplication Sign 18">
            <a:extLst>
              <a:ext uri="{FF2B5EF4-FFF2-40B4-BE49-F238E27FC236}">
                <a16:creationId xmlns:a16="http://schemas.microsoft.com/office/drawing/2014/main" id="{19505B8D-0362-467A-BA58-E8B0245876FF}"/>
              </a:ext>
            </a:extLst>
          </p:cNvPr>
          <p:cNvSpPr/>
          <p:nvPr/>
        </p:nvSpPr>
        <p:spPr>
          <a:xfrm>
            <a:off x="1306875" y="208382"/>
            <a:ext cx="248575" cy="252456"/>
          </a:xfrm>
          <a:prstGeom prst="mathMultiply">
            <a:avLst/>
          </a:prstGeom>
          <a:solidFill>
            <a:srgbClr val="7D3B3D"/>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21" name="Rectangle: Rounded Corners 20">
            <a:extLst>
              <a:ext uri="{FF2B5EF4-FFF2-40B4-BE49-F238E27FC236}">
                <a16:creationId xmlns:a16="http://schemas.microsoft.com/office/drawing/2014/main" id="{D8DEE07A-EAD9-499E-8A53-A1F801C20BA6}"/>
              </a:ext>
            </a:extLst>
          </p:cNvPr>
          <p:cNvSpPr/>
          <p:nvPr/>
        </p:nvSpPr>
        <p:spPr>
          <a:xfrm>
            <a:off x="1657283" y="700756"/>
            <a:ext cx="9857055" cy="368561"/>
          </a:xfrm>
          <a:prstGeom prst="roundRect">
            <a:avLst>
              <a:gd name="adj" fmla="val 50000"/>
            </a:avLst>
          </a:prstGeom>
          <a:solidFill>
            <a:schemeClr val="bg1"/>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22" name="TextBox 21">
            <a:extLst>
              <a:ext uri="{FF2B5EF4-FFF2-40B4-BE49-F238E27FC236}">
                <a16:creationId xmlns:a16="http://schemas.microsoft.com/office/drawing/2014/main" id="{A53FEA4F-7904-43B3-BB4F-C57BA24C2AA8}"/>
              </a:ext>
            </a:extLst>
          </p:cNvPr>
          <p:cNvSpPr txBox="1"/>
          <p:nvPr/>
        </p:nvSpPr>
        <p:spPr>
          <a:xfrm>
            <a:off x="9878072" y="1262243"/>
            <a:ext cx="2052777" cy="584775"/>
          </a:xfrm>
          <a:prstGeom prst="rect">
            <a:avLst/>
          </a:prstGeom>
          <a:noFill/>
        </p:spPr>
        <p:txBody>
          <a:bodyPr wrap="square" rtlCol="0">
            <a:spAutoFit/>
          </a:bodyPr>
          <a:lstStyle/>
          <a:p>
            <a:pPr algn="ctr"/>
            <a:r>
              <a:rPr lang="pl-PL" sz="3200" dirty="0">
                <a:latin typeface="Aharoni" panose="02010803020104030203" pitchFamily="2" charset="-79"/>
                <a:cs typeface="Aharoni" panose="02010803020104030203" pitchFamily="2" charset="-79"/>
              </a:rPr>
              <a:t>Google</a:t>
            </a:r>
            <a:r>
              <a:rPr lang="pl-PL" sz="3200" dirty="0"/>
              <a:t> </a:t>
            </a:r>
          </a:p>
        </p:txBody>
      </p:sp>
      <p:sp>
        <p:nvSpPr>
          <p:cNvPr id="27" name="TextBox 26">
            <a:extLst>
              <a:ext uri="{FF2B5EF4-FFF2-40B4-BE49-F238E27FC236}">
                <a16:creationId xmlns:a16="http://schemas.microsoft.com/office/drawing/2014/main" id="{64666E45-C296-4BDE-88E5-AF7353D7FE23}"/>
              </a:ext>
            </a:extLst>
          </p:cNvPr>
          <p:cNvSpPr txBox="1"/>
          <p:nvPr/>
        </p:nvSpPr>
        <p:spPr>
          <a:xfrm>
            <a:off x="10010140" y="1262243"/>
            <a:ext cx="1651246" cy="584775"/>
          </a:xfrm>
          <a:prstGeom prst="rect">
            <a:avLst/>
          </a:prstGeom>
          <a:noFill/>
        </p:spPr>
        <p:txBody>
          <a:bodyPr wrap="square">
            <a:spAutoFit/>
          </a:bodyPr>
          <a:lstStyle/>
          <a:p>
            <a:pPr algn="ctr"/>
            <a:r>
              <a:rPr lang="pl-PL" sz="3200" dirty="0">
                <a:solidFill>
                  <a:srgbClr val="2B2D1F"/>
                </a:solidFill>
                <a:latin typeface="Aharoni" panose="02010803020104030203" pitchFamily="2" charset="-79"/>
                <a:cs typeface="Aharoni" panose="02010803020104030203" pitchFamily="2" charset="-79"/>
              </a:rPr>
              <a:t>G</a:t>
            </a:r>
            <a:r>
              <a:rPr lang="pl-PL" sz="3200" dirty="0">
                <a:solidFill>
                  <a:srgbClr val="464437"/>
                </a:solidFill>
                <a:latin typeface="Aharoni" panose="02010803020104030203" pitchFamily="2" charset="-79"/>
                <a:cs typeface="Aharoni" panose="02010803020104030203" pitchFamily="2" charset="-79"/>
              </a:rPr>
              <a:t>o</a:t>
            </a:r>
            <a:r>
              <a:rPr lang="pl-PL" sz="3200" dirty="0">
                <a:solidFill>
                  <a:srgbClr val="1C3522"/>
                </a:solidFill>
                <a:latin typeface="Aharoni" panose="02010803020104030203" pitchFamily="2" charset="-79"/>
                <a:cs typeface="Aharoni" panose="02010803020104030203" pitchFamily="2" charset="-79"/>
              </a:rPr>
              <a:t>o</a:t>
            </a:r>
            <a:r>
              <a:rPr lang="pl-PL" sz="3200" dirty="0">
                <a:solidFill>
                  <a:srgbClr val="284B3A"/>
                </a:solidFill>
                <a:latin typeface="Aharoni" panose="02010803020104030203" pitchFamily="2" charset="-79"/>
                <a:cs typeface="Aharoni" panose="02010803020104030203" pitchFamily="2" charset="-79"/>
              </a:rPr>
              <a:t>g</a:t>
            </a:r>
            <a:r>
              <a:rPr lang="pl-PL" sz="3200" dirty="0">
                <a:solidFill>
                  <a:srgbClr val="486958"/>
                </a:solidFill>
                <a:latin typeface="Aharoni" panose="02010803020104030203" pitchFamily="2" charset="-79"/>
                <a:cs typeface="Aharoni" panose="02010803020104030203" pitchFamily="2" charset="-79"/>
              </a:rPr>
              <a:t>l</a:t>
            </a:r>
            <a:r>
              <a:rPr lang="pl-PL" sz="3200" dirty="0">
                <a:solidFill>
                  <a:srgbClr val="638A75"/>
                </a:solidFill>
                <a:latin typeface="Aharoni" panose="02010803020104030203" pitchFamily="2" charset="-79"/>
                <a:cs typeface="Aharoni" panose="02010803020104030203" pitchFamily="2" charset="-79"/>
              </a:rPr>
              <a:t>e</a:t>
            </a:r>
            <a:r>
              <a:rPr lang="pl-PL" sz="3200" dirty="0">
                <a:latin typeface="Aharoni" panose="02010803020104030203" pitchFamily="2" charset="-79"/>
                <a:cs typeface="Aharoni" panose="02010803020104030203" pitchFamily="2" charset="-79"/>
              </a:rPr>
              <a:t> </a:t>
            </a:r>
          </a:p>
        </p:txBody>
      </p:sp>
      <p:sp>
        <p:nvSpPr>
          <p:cNvPr id="28" name="Rectangle: Rounded Corners 27">
            <a:extLst>
              <a:ext uri="{FF2B5EF4-FFF2-40B4-BE49-F238E27FC236}">
                <a16:creationId xmlns:a16="http://schemas.microsoft.com/office/drawing/2014/main" id="{90806176-B2AE-4B77-BA86-1970BEC22470}"/>
              </a:ext>
            </a:extLst>
          </p:cNvPr>
          <p:cNvSpPr/>
          <p:nvPr/>
        </p:nvSpPr>
        <p:spPr>
          <a:xfrm>
            <a:off x="408340" y="1416898"/>
            <a:ext cx="8771171" cy="361848"/>
          </a:xfrm>
          <a:prstGeom prst="roundRect">
            <a:avLst/>
          </a:prstGeom>
          <a:solidFill>
            <a:srgbClr val="E6D9D0"/>
          </a:solidFill>
          <a:ln w="19050">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29" name="Oval 28">
            <a:extLst>
              <a:ext uri="{FF2B5EF4-FFF2-40B4-BE49-F238E27FC236}">
                <a16:creationId xmlns:a16="http://schemas.microsoft.com/office/drawing/2014/main" id="{2DE174D6-6CCE-4895-A2AA-9A28421D1726}"/>
              </a:ext>
            </a:extLst>
          </p:cNvPr>
          <p:cNvSpPr/>
          <p:nvPr/>
        </p:nvSpPr>
        <p:spPr>
          <a:xfrm>
            <a:off x="8848374" y="1493124"/>
            <a:ext cx="111361" cy="104698"/>
          </a:xfrm>
          <a:prstGeom prst="ellipse">
            <a:avLst/>
          </a:prstGeom>
          <a:solidFill>
            <a:srgbClr val="E6D9D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cxnSp>
        <p:nvCxnSpPr>
          <p:cNvPr id="30" name="Straight Connector 29">
            <a:extLst>
              <a:ext uri="{FF2B5EF4-FFF2-40B4-BE49-F238E27FC236}">
                <a16:creationId xmlns:a16="http://schemas.microsoft.com/office/drawing/2014/main" id="{DE3CBEAE-85D1-49A8-BD28-211961FB8997}"/>
              </a:ext>
            </a:extLst>
          </p:cNvPr>
          <p:cNvCxnSpPr>
            <a:cxnSpLocks/>
            <a:stCxn id="29" idx="5"/>
          </p:cNvCxnSpPr>
          <p:nvPr/>
        </p:nvCxnSpPr>
        <p:spPr>
          <a:xfrm>
            <a:off x="8943427" y="1582489"/>
            <a:ext cx="70337" cy="93731"/>
          </a:xfrm>
          <a:prstGeom prst="line">
            <a:avLst/>
          </a:prstGeom>
          <a:ln w="19050"/>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52E2222E-CAA1-499B-8338-9AFC867E7FBC}"/>
              </a:ext>
            </a:extLst>
          </p:cNvPr>
          <p:cNvCxnSpPr>
            <a:cxnSpLocks/>
          </p:cNvCxnSpPr>
          <p:nvPr/>
        </p:nvCxnSpPr>
        <p:spPr>
          <a:xfrm>
            <a:off x="470517" y="1940531"/>
            <a:ext cx="8708994" cy="0"/>
          </a:xfrm>
          <a:prstGeom prst="line">
            <a:avLst/>
          </a:prstGeom>
          <a:ln w="38100">
            <a:solidFill>
              <a:srgbClr val="E6D9D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7E3A5362-180A-43FD-B6CC-EF4A8D57579C}"/>
              </a:ext>
            </a:extLst>
          </p:cNvPr>
          <p:cNvCxnSpPr>
            <a:cxnSpLocks/>
          </p:cNvCxnSpPr>
          <p:nvPr/>
        </p:nvCxnSpPr>
        <p:spPr>
          <a:xfrm>
            <a:off x="470517" y="2412527"/>
            <a:ext cx="8708994" cy="0"/>
          </a:xfrm>
          <a:prstGeom prst="line">
            <a:avLst/>
          </a:prstGeom>
          <a:ln w="38100">
            <a:solidFill>
              <a:srgbClr val="E6D9D0"/>
            </a:solidFill>
          </a:ln>
        </p:spPr>
        <p:style>
          <a:lnRef idx="1">
            <a:schemeClr val="accent1"/>
          </a:lnRef>
          <a:fillRef idx="0">
            <a:schemeClr val="accent1"/>
          </a:fillRef>
          <a:effectRef idx="0">
            <a:schemeClr val="accent1"/>
          </a:effectRef>
          <a:fontRef idx="minor">
            <a:schemeClr val="tx1"/>
          </a:fontRef>
        </p:style>
      </p:cxnSp>
      <p:sp>
        <p:nvSpPr>
          <p:cNvPr id="20" name="Rectangle: Rounded Corners 19">
            <a:extLst>
              <a:ext uri="{FF2B5EF4-FFF2-40B4-BE49-F238E27FC236}">
                <a16:creationId xmlns:a16="http://schemas.microsoft.com/office/drawing/2014/main" id="{873D4747-3AD0-42A4-8424-2399B49224EE}"/>
              </a:ext>
            </a:extLst>
          </p:cNvPr>
          <p:cNvSpPr/>
          <p:nvPr/>
        </p:nvSpPr>
        <p:spPr>
          <a:xfrm>
            <a:off x="6749481" y="2031171"/>
            <a:ext cx="723983" cy="326272"/>
          </a:xfrm>
          <a:prstGeom prst="roundRect">
            <a:avLst/>
          </a:prstGeom>
          <a:solidFill>
            <a:srgbClr val="7D3B3D"/>
          </a:solidFill>
          <a:ln w="19050">
            <a:solidFill>
              <a:srgbClr val="3814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5" name="Rectangle 34">
            <a:extLst>
              <a:ext uri="{FF2B5EF4-FFF2-40B4-BE49-F238E27FC236}">
                <a16:creationId xmlns:a16="http://schemas.microsoft.com/office/drawing/2014/main" id="{F4603B01-587F-4BA9-88AD-B32C6229B0A3}"/>
              </a:ext>
            </a:extLst>
          </p:cNvPr>
          <p:cNvSpPr/>
          <p:nvPr/>
        </p:nvSpPr>
        <p:spPr>
          <a:xfrm>
            <a:off x="470517" y="2752078"/>
            <a:ext cx="8708994" cy="3325188"/>
          </a:xfrm>
          <a:prstGeom prst="rect">
            <a:avLst/>
          </a:prstGeom>
          <a:solidFill>
            <a:srgbClr val="E6D9D0"/>
          </a:solidFill>
          <a:ln w="28575">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4" name="TextBox 23">
            <a:extLst>
              <a:ext uri="{FF2B5EF4-FFF2-40B4-BE49-F238E27FC236}">
                <a16:creationId xmlns:a16="http://schemas.microsoft.com/office/drawing/2014/main" id="{A73FB717-513A-43D8-B414-90F3F73999C0}"/>
              </a:ext>
            </a:extLst>
          </p:cNvPr>
          <p:cNvSpPr txBox="1"/>
          <p:nvPr/>
        </p:nvSpPr>
        <p:spPr>
          <a:xfrm>
            <a:off x="782402" y="1988111"/>
            <a:ext cx="1146112" cy="369332"/>
          </a:xfrm>
          <a:prstGeom prst="rect">
            <a:avLst/>
          </a:prstGeom>
          <a:noFill/>
        </p:spPr>
        <p:txBody>
          <a:bodyPr wrap="square" rtlCol="0">
            <a:spAutoFit/>
          </a:bodyPr>
          <a:lstStyle/>
          <a:p>
            <a:r>
              <a:rPr lang="en-GB" dirty="0"/>
              <a:t>History</a:t>
            </a:r>
          </a:p>
        </p:txBody>
      </p:sp>
      <p:sp>
        <p:nvSpPr>
          <p:cNvPr id="26" name="TextBox 25">
            <a:extLst>
              <a:ext uri="{FF2B5EF4-FFF2-40B4-BE49-F238E27FC236}">
                <a16:creationId xmlns:a16="http://schemas.microsoft.com/office/drawing/2014/main" id="{64DDF9FC-DB2D-4351-8DD6-04AC3C3273E1}"/>
              </a:ext>
            </a:extLst>
          </p:cNvPr>
          <p:cNvSpPr txBox="1"/>
          <p:nvPr/>
        </p:nvSpPr>
        <p:spPr>
          <a:xfrm>
            <a:off x="1675172" y="1979895"/>
            <a:ext cx="1511604" cy="369332"/>
          </a:xfrm>
          <a:prstGeom prst="rect">
            <a:avLst/>
          </a:prstGeom>
          <a:noFill/>
        </p:spPr>
        <p:txBody>
          <a:bodyPr wrap="square" rtlCol="0">
            <a:spAutoFit/>
          </a:bodyPr>
          <a:lstStyle/>
          <a:p>
            <a:r>
              <a:rPr lang="en-GB" dirty="0"/>
              <a:t>South Korea </a:t>
            </a:r>
          </a:p>
        </p:txBody>
      </p:sp>
      <p:sp>
        <p:nvSpPr>
          <p:cNvPr id="31" name="TextBox 30">
            <a:extLst>
              <a:ext uri="{FF2B5EF4-FFF2-40B4-BE49-F238E27FC236}">
                <a16:creationId xmlns:a16="http://schemas.microsoft.com/office/drawing/2014/main" id="{D7788A30-119E-4842-A736-068FBE937337}"/>
              </a:ext>
            </a:extLst>
          </p:cNvPr>
          <p:cNvSpPr txBox="1"/>
          <p:nvPr/>
        </p:nvSpPr>
        <p:spPr>
          <a:xfrm>
            <a:off x="3003953" y="1995616"/>
            <a:ext cx="810144" cy="369332"/>
          </a:xfrm>
          <a:prstGeom prst="rect">
            <a:avLst/>
          </a:prstGeom>
          <a:noFill/>
        </p:spPr>
        <p:txBody>
          <a:bodyPr wrap="square" rtlCol="0">
            <a:spAutoFit/>
          </a:bodyPr>
          <a:lstStyle/>
          <a:p>
            <a:r>
              <a:rPr lang="en-GB" dirty="0"/>
              <a:t>China </a:t>
            </a:r>
          </a:p>
        </p:txBody>
      </p:sp>
      <p:sp>
        <p:nvSpPr>
          <p:cNvPr id="32" name="TextBox 31">
            <a:extLst>
              <a:ext uri="{FF2B5EF4-FFF2-40B4-BE49-F238E27FC236}">
                <a16:creationId xmlns:a16="http://schemas.microsoft.com/office/drawing/2014/main" id="{AF8E7F51-6E45-423C-AE3D-C45C6C0A5561}"/>
              </a:ext>
            </a:extLst>
          </p:cNvPr>
          <p:cNvSpPr txBox="1"/>
          <p:nvPr/>
        </p:nvSpPr>
        <p:spPr>
          <a:xfrm>
            <a:off x="3814097" y="1965700"/>
            <a:ext cx="1238942" cy="369329"/>
          </a:xfrm>
          <a:prstGeom prst="rect">
            <a:avLst/>
          </a:prstGeom>
          <a:noFill/>
        </p:spPr>
        <p:txBody>
          <a:bodyPr wrap="square" rtlCol="0">
            <a:spAutoFit/>
          </a:bodyPr>
          <a:lstStyle/>
          <a:p>
            <a:r>
              <a:rPr lang="en-GB" dirty="0"/>
              <a:t>Argentina </a:t>
            </a:r>
          </a:p>
        </p:txBody>
      </p:sp>
      <p:sp>
        <p:nvSpPr>
          <p:cNvPr id="33" name="TextBox 32">
            <a:extLst>
              <a:ext uri="{FF2B5EF4-FFF2-40B4-BE49-F238E27FC236}">
                <a16:creationId xmlns:a16="http://schemas.microsoft.com/office/drawing/2014/main" id="{D5325F03-DDF8-4E21-878C-5631BCE5B045}"/>
              </a:ext>
            </a:extLst>
          </p:cNvPr>
          <p:cNvSpPr txBox="1"/>
          <p:nvPr/>
        </p:nvSpPr>
        <p:spPr>
          <a:xfrm>
            <a:off x="4936139" y="1979895"/>
            <a:ext cx="819678" cy="369332"/>
          </a:xfrm>
          <a:prstGeom prst="rect">
            <a:avLst/>
          </a:prstGeom>
          <a:noFill/>
        </p:spPr>
        <p:txBody>
          <a:bodyPr wrap="square" rtlCol="0">
            <a:spAutoFit/>
          </a:bodyPr>
          <a:lstStyle/>
          <a:p>
            <a:r>
              <a:rPr lang="en-GB" dirty="0"/>
              <a:t>Brazil </a:t>
            </a:r>
          </a:p>
        </p:txBody>
      </p:sp>
      <p:sp>
        <p:nvSpPr>
          <p:cNvPr id="34" name="TextBox 33">
            <a:extLst>
              <a:ext uri="{FF2B5EF4-FFF2-40B4-BE49-F238E27FC236}">
                <a16:creationId xmlns:a16="http://schemas.microsoft.com/office/drawing/2014/main" id="{94049AAA-2E59-43B5-880B-93DC4D788259}"/>
              </a:ext>
            </a:extLst>
          </p:cNvPr>
          <p:cNvSpPr txBox="1"/>
          <p:nvPr/>
        </p:nvSpPr>
        <p:spPr>
          <a:xfrm>
            <a:off x="5627319" y="1974756"/>
            <a:ext cx="1238942" cy="369332"/>
          </a:xfrm>
          <a:prstGeom prst="rect">
            <a:avLst/>
          </a:prstGeom>
          <a:noFill/>
        </p:spPr>
        <p:txBody>
          <a:bodyPr wrap="square" rtlCol="0">
            <a:spAutoFit/>
          </a:bodyPr>
          <a:lstStyle/>
          <a:p>
            <a:r>
              <a:rPr lang="en-GB" dirty="0"/>
              <a:t>Denmark</a:t>
            </a:r>
          </a:p>
        </p:txBody>
      </p:sp>
      <p:sp>
        <p:nvSpPr>
          <p:cNvPr id="36" name="TextBox 35">
            <a:extLst>
              <a:ext uri="{FF2B5EF4-FFF2-40B4-BE49-F238E27FC236}">
                <a16:creationId xmlns:a16="http://schemas.microsoft.com/office/drawing/2014/main" id="{A91FB73E-C195-4D8B-A2E5-83EE2248976B}"/>
              </a:ext>
            </a:extLst>
          </p:cNvPr>
          <p:cNvSpPr txBox="1"/>
          <p:nvPr/>
        </p:nvSpPr>
        <p:spPr>
          <a:xfrm>
            <a:off x="6749481" y="1979254"/>
            <a:ext cx="810144" cy="369332"/>
          </a:xfrm>
          <a:prstGeom prst="rect">
            <a:avLst/>
          </a:prstGeom>
          <a:noFill/>
        </p:spPr>
        <p:txBody>
          <a:bodyPr wrap="square" rtlCol="0">
            <a:spAutoFit/>
          </a:bodyPr>
          <a:lstStyle/>
          <a:p>
            <a:r>
              <a:rPr lang="en-GB" dirty="0"/>
              <a:t>Spain </a:t>
            </a:r>
          </a:p>
        </p:txBody>
      </p:sp>
      <p:sp>
        <p:nvSpPr>
          <p:cNvPr id="37" name="TextBox 36">
            <a:extLst>
              <a:ext uri="{FF2B5EF4-FFF2-40B4-BE49-F238E27FC236}">
                <a16:creationId xmlns:a16="http://schemas.microsoft.com/office/drawing/2014/main" id="{56530A8E-2C0B-4AB9-B75B-6E42C1B77202}"/>
              </a:ext>
            </a:extLst>
          </p:cNvPr>
          <p:cNvSpPr txBox="1"/>
          <p:nvPr/>
        </p:nvSpPr>
        <p:spPr>
          <a:xfrm>
            <a:off x="7536757" y="1997935"/>
            <a:ext cx="831349" cy="367013"/>
          </a:xfrm>
          <a:prstGeom prst="rect">
            <a:avLst/>
          </a:prstGeom>
          <a:noFill/>
        </p:spPr>
        <p:txBody>
          <a:bodyPr wrap="square" rtlCol="0">
            <a:spAutoFit/>
          </a:bodyPr>
          <a:lstStyle/>
          <a:p>
            <a:r>
              <a:rPr lang="en-GB" dirty="0"/>
              <a:t>Italy</a:t>
            </a:r>
          </a:p>
        </p:txBody>
      </p:sp>
      <p:sp>
        <p:nvSpPr>
          <p:cNvPr id="2" name="TextBox 1">
            <a:extLst>
              <a:ext uri="{FF2B5EF4-FFF2-40B4-BE49-F238E27FC236}">
                <a16:creationId xmlns:a16="http://schemas.microsoft.com/office/drawing/2014/main" id="{655BA8F8-7F50-476D-826E-90C36F4EE0FF}"/>
              </a:ext>
            </a:extLst>
          </p:cNvPr>
          <p:cNvSpPr txBox="1"/>
          <p:nvPr/>
        </p:nvSpPr>
        <p:spPr>
          <a:xfrm>
            <a:off x="575396" y="2869452"/>
            <a:ext cx="7702281" cy="2462213"/>
          </a:xfrm>
          <a:prstGeom prst="rect">
            <a:avLst/>
          </a:prstGeom>
          <a:noFill/>
        </p:spPr>
        <p:txBody>
          <a:bodyPr wrap="square" rtlCol="0">
            <a:spAutoFit/>
          </a:bodyPr>
          <a:lstStyle/>
          <a:p>
            <a:r>
              <a:rPr lang="en-US" sz="1400" dirty="0">
                <a:latin typeface="Book Antiqua" panose="02040602050305030304" pitchFamily="18" charset="0"/>
              </a:rPr>
              <a:t>In Spain Valentine’s Day looks like in most of the countries. What is interesting on Valentine's Day in Spain is that some regions have their own versions of the party, usually celebrated with great fanfare and special traditions. In Barcelona and throughout Catalonia, couples rejoice in their love on April 23 when people celebrate St. George's Day or La </a:t>
            </a:r>
            <a:r>
              <a:rPr lang="en-US" sz="1400" dirty="0" err="1">
                <a:latin typeface="Book Antiqua" panose="02040602050305030304" pitchFamily="18" charset="0"/>
              </a:rPr>
              <a:t>Diada</a:t>
            </a:r>
            <a:r>
              <a:rPr lang="en-US" sz="1400" dirty="0">
                <a:latin typeface="Book Antiqua" panose="02040602050305030304" pitchFamily="18" charset="0"/>
              </a:rPr>
              <a:t> de Sant Jordi, the national day of Catalonia. This holiday is also known as El </a:t>
            </a:r>
            <a:r>
              <a:rPr lang="en-US" sz="1400" dirty="0" err="1">
                <a:latin typeface="Book Antiqua" panose="02040602050305030304" pitchFamily="18" charset="0"/>
              </a:rPr>
              <a:t>Dia</a:t>
            </a:r>
            <a:r>
              <a:rPr lang="en-US" sz="1400" dirty="0">
                <a:latin typeface="Book Antiqua" panose="02040602050305030304" pitchFamily="18" charset="0"/>
              </a:rPr>
              <a:t> de la Rosa (The Day of the Rose) or </a:t>
            </a:r>
            <a:r>
              <a:rPr lang="en-US" sz="1400" dirty="0" err="1">
                <a:latin typeface="Book Antiqua" panose="02040602050305030304" pitchFamily="18" charset="0"/>
              </a:rPr>
              <a:t>Dia</a:t>
            </a:r>
            <a:r>
              <a:rPr lang="en-US" sz="1400" dirty="0">
                <a:latin typeface="Book Antiqua" panose="02040602050305030304" pitchFamily="18" charset="0"/>
              </a:rPr>
              <a:t> del </a:t>
            </a:r>
            <a:r>
              <a:rPr lang="en-US" sz="1400" dirty="0" err="1">
                <a:latin typeface="Book Antiqua" panose="02040602050305030304" pitchFamily="18" charset="0"/>
              </a:rPr>
              <a:t>Llibre</a:t>
            </a:r>
            <a:r>
              <a:rPr lang="en-US" sz="1400" dirty="0">
                <a:latin typeface="Book Antiqua" panose="02040602050305030304" pitchFamily="18" charset="0"/>
              </a:rPr>
              <a:t> (The Day of the Book), and the main event is the exchange of gifts, usually roses and books, hence the Catalan saying, "A rose for love and a book forever“. Saint Dionysius Day in Valencia. For Valencians, the most romantic day of the year is 9</a:t>
            </a:r>
            <a:r>
              <a:rPr lang="en-US" sz="1400" baseline="30000" dirty="0">
                <a:latin typeface="Book Antiqua" panose="02040602050305030304" pitchFamily="18" charset="0"/>
              </a:rPr>
              <a:t>th</a:t>
            </a:r>
            <a:r>
              <a:rPr lang="en-US" sz="1400" dirty="0">
                <a:latin typeface="Book Antiqua" panose="02040602050305030304" pitchFamily="18" charset="0"/>
              </a:rPr>
              <a:t> October, when they celebrate both Valencian Community Day as well as the Day of Saint Dionysius (Sant </a:t>
            </a:r>
            <a:r>
              <a:rPr lang="en-US" sz="1400" dirty="0" err="1">
                <a:latin typeface="Book Antiqua" panose="02040602050305030304" pitchFamily="18" charset="0"/>
              </a:rPr>
              <a:t>Dionís</a:t>
            </a:r>
            <a:r>
              <a:rPr lang="en-US" sz="1400" dirty="0">
                <a:latin typeface="Book Antiqua" panose="02040602050305030304" pitchFamily="18" charset="0"/>
              </a:rPr>
              <a:t>), known locally as the patron of lovers.</a:t>
            </a:r>
          </a:p>
          <a:p>
            <a:endParaRPr lang="en-GB" sz="1400" dirty="0">
              <a:latin typeface="Book Antiqua" panose="02040602050305030304" pitchFamily="18" charset="0"/>
            </a:endParaRPr>
          </a:p>
        </p:txBody>
      </p:sp>
    </p:spTree>
    <p:extLst>
      <p:ext uri="{BB962C8B-B14F-4D97-AF65-F5344CB8AC3E}">
        <p14:creationId xmlns:p14="http://schemas.microsoft.com/office/powerpoint/2010/main" val="2982310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500"/>
                                  </p:stCondLst>
                                  <p:childTnLst>
                                    <p:set>
                                      <p:cBhvr>
                                        <p:cTn id="6" dur="1" fill="hold">
                                          <p:stCondLst>
                                            <p:cond delay="0"/>
                                          </p:stCondLst>
                                        </p:cTn>
                                        <p:tgtEl>
                                          <p:spTgt spid="35"/>
                                        </p:tgtEl>
                                        <p:attrNameLst>
                                          <p:attrName>style.visibility</p:attrName>
                                        </p:attrNameLst>
                                      </p:cBhvr>
                                      <p:to>
                                        <p:strVal val="visible"/>
                                      </p:to>
                                    </p:set>
                                    <p:animEffect transition="in" filter="wipe(up)">
                                      <p:cBhvr>
                                        <p:cTn id="7" dur="500"/>
                                        <p:tgtEl>
                                          <p:spTgt spid="35"/>
                                        </p:tgtEl>
                                      </p:cBhvr>
                                    </p:animEffect>
                                  </p:childTnLst>
                                </p:cTn>
                              </p:par>
                              <p:par>
                                <p:cTn id="8" presetID="22" presetClass="entr" presetSubtype="1" fill="hold" grpId="0" nodeType="withEffect">
                                  <p:stCondLst>
                                    <p:cond delay="500"/>
                                  </p:stCondLst>
                                  <p:childTnLst>
                                    <p:set>
                                      <p:cBhvr>
                                        <p:cTn id="9" dur="1" fill="hold">
                                          <p:stCondLst>
                                            <p:cond delay="0"/>
                                          </p:stCondLst>
                                        </p:cTn>
                                        <p:tgtEl>
                                          <p:spTgt spid="2"/>
                                        </p:tgtEl>
                                        <p:attrNameLst>
                                          <p:attrName>style.visibility</p:attrName>
                                        </p:attrNameLst>
                                      </p:cBhvr>
                                      <p:to>
                                        <p:strVal val="visible"/>
                                      </p:to>
                                    </p:set>
                                    <p:animEffect transition="in" filter="wipe(up)">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BFCBE61-3F8C-4854-8C8B-049C9F41CCD0}"/>
              </a:ext>
            </a:extLst>
          </p:cNvPr>
          <p:cNvSpPr/>
          <p:nvPr/>
        </p:nvSpPr>
        <p:spPr>
          <a:xfrm>
            <a:off x="187353" y="1149289"/>
            <a:ext cx="11817292" cy="5394121"/>
          </a:xfrm>
          <a:prstGeom prst="rect">
            <a:avLst/>
          </a:prstGeom>
          <a:solidFill>
            <a:srgbClr val="D8A08D"/>
          </a:solidFill>
          <a:ln w="38100">
            <a:solidFill>
              <a:srgbClr val="C275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 </a:t>
            </a:r>
          </a:p>
        </p:txBody>
      </p:sp>
      <p:sp>
        <p:nvSpPr>
          <p:cNvPr id="7" name="Rectangle 6">
            <a:extLst>
              <a:ext uri="{FF2B5EF4-FFF2-40B4-BE49-F238E27FC236}">
                <a16:creationId xmlns:a16="http://schemas.microsoft.com/office/drawing/2014/main" id="{AB8E8C98-9C90-4293-940F-2929FE3338E9}"/>
              </a:ext>
            </a:extLst>
          </p:cNvPr>
          <p:cNvSpPr/>
          <p:nvPr/>
        </p:nvSpPr>
        <p:spPr>
          <a:xfrm>
            <a:off x="187353" y="620784"/>
            <a:ext cx="11817292" cy="528507"/>
          </a:xfrm>
          <a:prstGeom prst="rect">
            <a:avLst/>
          </a:prstGeom>
          <a:solidFill>
            <a:srgbClr val="C2756E"/>
          </a:solidFill>
          <a:ln w="38100">
            <a:solidFill>
              <a:srgbClr val="C275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1" name="Rectangle: Diagonal Corners Rounded 10">
            <a:extLst>
              <a:ext uri="{FF2B5EF4-FFF2-40B4-BE49-F238E27FC236}">
                <a16:creationId xmlns:a16="http://schemas.microsoft.com/office/drawing/2014/main" id="{ACA47CC7-280E-4011-BCA3-A72290A64C95}"/>
              </a:ext>
            </a:extLst>
          </p:cNvPr>
          <p:cNvSpPr/>
          <p:nvPr/>
        </p:nvSpPr>
        <p:spPr>
          <a:xfrm>
            <a:off x="189210" y="92277"/>
            <a:ext cx="1468073" cy="528507"/>
          </a:xfrm>
          <a:prstGeom prst="round2DiagRect">
            <a:avLst>
              <a:gd name="adj1" fmla="val 34127"/>
              <a:gd name="adj2" fmla="val 0"/>
            </a:avLst>
          </a:prstGeom>
          <a:solidFill>
            <a:srgbClr val="C2756E"/>
          </a:solidFill>
          <a:ln w="38100">
            <a:solidFill>
              <a:srgbClr val="C275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2" name="TextBox 11">
            <a:extLst>
              <a:ext uri="{FF2B5EF4-FFF2-40B4-BE49-F238E27FC236}">
                <a16:creationId xmlns:a16="http://schemas.microsoft.com/office/drawing/2014/main" id="{7FBFCC69-BA2B-452A-B538-9EC0292AE7DA}"/>
              </a:ext>
            </a:extLst>
          </p:cNvPr>
          <p:cNvSpPr txBox="1"/>
          <p:nvPr/>
        </p:nvSpPr>
        <p:spPr>
          <a:xfrm>
            <a:off x="313960" y="171865"/>
            <a:ext cx="1090569" cy="369332"/>
          </a:xfrm>
          <a:prstGeom prst="rect">
            <a:avLst/>
          </a:prstGeom>
          <a:noFill/>
        </p:spPr>
        <p:txBody>
          <a:bodyPr wrap="square" rtlCol="0">
            <a:spAutoFit/>
          </a:bodyPr>
          <a:lstStyle/>
          <a:p>
            <a:pPr algn="ctr"/>
            <a:r>
              <a:rPr lang="en-GB" dirty="0">
                <a:latin typeface="Bahnschrift SemiBold" panose="020B0502040204020203" pitchFamily="34" charset="0"/>
              </a:rPr>
              <a:t>Tab 01 </a:t>
            </a:r>
          </a:p>
        </p:txBody>
      </p:sp>
      <p:sp>
        <p:nvSpPr>
          <p:cNvPr id="13" name="Plus Sign 12">
            <a:extLst>
              <a:ext uri="{FF2B5EF4-FFF2-40B4-BE49-F238E27FC236}">
                <a16:creationId xmlns:a16="http://schemas.microsoft.com/office/drawing/2014/main" id="{6EBC118D-E495-4295-8B4A-6DD87C39C89D}"/>
              </a:ext>
            </a:extLst>
          </p:cNvPr>
          <p:cNvSpPr/>
          <p:nvPr/>
        </p:nvSpPr>
        <p:spPr>
          <a:xfrm>
            <a:off x="1690415" y="197299"/>
            <a:ext cx="295342" cy="252456"/>
          </a:xfrm>
          <a:prstGeom prst="mathPlus">
            <a:avLst/>
          </a:prstGeom>
          <a:solidFill>
            <a:srgbClr val="7D3B3D"/>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4" name="Arrow: Right 13">
            <a:extLst>
              <a:ext uri="{FF2B5EF4-FFF2-40B4-BE49-F238E27FC236}">
                <a16:creationId xmlns:a16="http://schemas.microsoft.com/office/drawing/2014/main" id="{4FB8120E-C3FF-46BB-BA9D-AE5C900EF931}"/>
              </a:ext>
            </a:extLst>
          </p:cNvPr>
          <p:cNvSpPr/>
          <p:nvPr/>
        </p:nvSpPr>
        <p:spPr>
          <a:xfrm>
            <a:off x="929804" y="780730"/>
            <a:ext cx="334110" cy="188729"/>
          </a:xfrm>
          <a:prstGeom prst="rightArrow">
            <a:avLst/>
          </a:prstGeom>
          <a:solidFill>
            <a:srgbClr val="7D3B3D"/>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5" name="Arrow: Left 14">
            <a:extLst>
              <a:ext uri="{FF2B5EF4-FFF2-40B4-BE49-F238E27FC236}">
                <a16:creationId xmlns:a16="http://schemas.microsoft.com/office/drawing/2014/main" id="{749060FA-B858-4D25-9F40-7780362D7950}"/>
              </a:ext>
            </a:extLst>
          </p:cNvPr>
          <p:cNvSpPr/>
          <p:nvPr/>
        </p:nvSpPr>
        <p:spPr>
          <a:xfrm>
            <a:off x="408341" y="780730"/>
            <a:ext cx="334110" cy="188730"/>
          </a:xfrm>
          <a:prstGeom prst="leftArrow">
            <a:avLst/>
          </a:prstGeom>
          <a:solidFill>
            <a:srgbClr val="7D3B3D"/>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9" name="Multiplication Sign 18">
            <a:extLst>
              <a:ext uri="{FF2B5EF4-FFF2-40B4-BE49-F238E27FC236}">
                <a16:creationId xmlns:a16="http://schemas.microsoft.com/office/drawing/2014/main" id="{19505B8D-0362-467A-BA58-E8B0245876FF}"/>
              </a:ext>
            </a:extLst>
          </p:cNvPr>
          <p:cNvSpPr/>
          <p:nvPr/>
        </p:nvSpPr>
        <p:spPr>
          <a:xfrm>
            <a:off x="1306875" y="208382"/>
            <a:ext cx="248575" cy="252456"/>
          </a:xfrm>
          <a:prstGeom prst="mathMultiply">
            <a:avLst/>
          </a:prstGeom>
          <a:solidFill>
            <a:srgbClr val="7D3B3D"/>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21" name="Rectangle: Rounded Corners 20">
            <a:extLst>
              <a:ext uri="{FF2B5EF4-FFF2-40B4-BE49-F238E27FC236}">
                <a16:creationId xmlns:a16="http://schemas.microsoft.com/office/drawing/2014/main" id="{D8DEE07A-EAD9-499E-8A53-A1F801C20BA6}"/>
              </a:ext>
            </a:extLst>
          </p:cNvPr>
          <p:cNvSpPr/>
          <p:nvPr/>
        </p:nvSpPr>
        <p:spPr>
          <a:xfrm>
            <a:off x="1657283" y="700756"/>
            <a:ext cx="9857055" cy="368561"/>
          </a:xfrm>
          <a:prstGeom prst="roundRect">
            <a:avLst>
              <a:gd name="adj" fmla="val 50000"/>
            </a:avLst>
          </a:prstGeom>
          <a:solidFill>
            <a:schemeClr val="bg1"/>
          </a:solidFill>
          <a:ln>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22" name="TextBox 21">
            <a:extLst>
              <a:ext uri="{FF2B5EF4-FFF2-40B4-BE49-F238E27FC236}">
                <a16:creationId xmlns:a16="http://schemas.microsoft.com/office/drawing/2014/main" id="{A53FEA4F-7904-43B3-BB4F-C57BA24C2AA8}"/>
              </a:ext>
            </a:extLst>
          </p:cNvPr>
          <p:cNvSpPr txBox="1"/>
          <p:nvPr/>
        </p:nvSpPr>
        <p:spPr>
          <a:xfrm>
            <a:off x="9878072" y="1262243"/>
            <a:ext cx="2052777" cy="584775"/>
          </a:xfrm>
          <a:prstGeom prst="rect">
            <a:avLst/>
          </a:prstGeom>
          <a:noFill/>
        </p:spPr>
        <p:txBody>
          <a:bodyPr wrap="square" rtlCol="0">
            <a:spAutoFit/>
          </a:bodyPr>
          <a:lstStyle/>
          <a:p>
            <a:pPr algn="ctr"/>
            <a:r>
              <a:rPr lang="pl-PL" sz="3200" dirty="0">
                <a:latin typeface="Aharoni" panose="02010803020104030203" pitchFamily="2" charset="-79"/>
                <a:cs typeface="Aharoni" panose="02010803020104030203" pitchFamily="2" charset="-79"/>
              </a:rPr>
              <a:t>Google</a:t>
            </a:r>
            <a:r>
              <a:rPr lang="pl-PL" sz="3200" dirty="0"/>
              <a:t> </a:t>
            </a:r>
          </a:p>
        </p:txBody>
      </p:sp>
      <p:sp>
        <p:nvSpPr>
          <p:cNvPr id="27" name="TextBox 26">
            <a:extLst>
              <a:ext uri="{FF2B5EF4-FFF2-40B4-BE49-F238E27FC236}">
                <a16:creationId xmlns:a16="http://schemas.microsoft.com/office/drawing/2014/main" id="{64666E45-C296-4BDE-88E5-AF7353D7FE23}"/>
              </a:ext>
            </a:extLst>
          </p:cNvPr>
          <p:cNvSpPr txBox="1"/>
          <p:nvPr/>
        </p:nvSpPr>
        <p:spPr>
          <a:xfrm>
            <a:off x="10010140" y="1262243"/>
            <a:ext cx="1651246" cy="584775"/>
          </a:xfrm>
          <a:prstGeom prst="rect">
            <a:avLst/>
          </a:prstGeom>
          <a:noFill/>
        </p:spPr>
        <p:txBody>
          <a:bodyPr wrap="square">
            <a:spAutoFit/>
          </a:bodyPr>
          <a:lstStyle/>
          <a:p>
            <a:pPr algn="ctr"/>
            <a:r>
              <a:rPr lang="pl-PL" sz="3200" dirty="0">
                <a:solidFill>
                  <a:srgbClr val="2B2D1F"/>
                </a:solidFill>
                <a:latin typeface="Aharoni" panose="02010803020104030203" pitchFamily="2" charset="-79"/>
                <a:cs typeface="Aharoni" panose="02010803020104030203" pitchFamily="2" charset="-79"/>
              </a:rPr>
              <a:t>G</a:t>
            </a:r>
            <a:r>
              <a:rPr lang="pl-PL" sz="3200" dirty="0">
                <a:solidFill>
                  <a:srgbClr val="464437"/>
                </a:solidFill>
                <a:latin typeface="Aharoni" panose="02010803020104030203" pitchFamily="2" charset="-79"/>
                <a:cs typeface="Aharoni" panose="02010803020104030203" pitchFamily="2" charset="-79"/>
              </a:rPr>
              <a:t>o</a:t>
            </a:r>
            <a:r>
              <a:rPr lang="pl-PL" sz="3200" dirty="0">
                <a:solidFill>
                  <a:srgbClr val="1C3522"/>
                </a:solidFill>
                <a:latin typeface="Aharoni" panose="02010803020104030203" pitchFamily="2" charset="-79"/>
                <a:cs typeface="Aharoni" panose="02010803020104030203" pitchFamily="2" charset="-79"/>
              </a:rPr>
              <a:t>o</a:t>
            </a:r>
            <a:r>
              <a:rPr lang="pl-PL" sz="3200" dirty="0">
                <a:solidFill>
                  <a:srgbClr val="284B3A"/>
                </a:solidFill>
                <a:latin typeface="Aharoni" panose="02010803020104030203" pitchFamily="2" charset="-79"/>
                <a:cs typeface="Aharoni" panose="02010803020104030203" pitchFamily="2" charset="-79"/>
              </a:rPr>
              <a:t>g</a:t>
            </a:r>
            <a:r>
              <a:rPr lang="pl-PL" sz="3200" dirty="0">
                <a:solidFill>
                  <a:srgbClr val="486958"/>
                </a:solidFill>
                <a:latin typeface="Aharoni" panose="02010803020104030203" pitchFamily="2" charset="-79"/>
                <a:cs typeface="Aharoni" panose="02010803020104030203" pitchFamily="2" charset="-79"/>
              </a:rPr>
              <a:t>l</a:t>
            </a:r>
            <a:r>
              <a:rPr lang="pl-PL" sz="3200" dirty="0">
                <a:solidFill>
                  <a:srgbClr val="638A75"/>
                </a:solidFill>
                <a:latin typeface="Aharoni" panose="02010803020104030203" pitchFamily="2" charset="-79"/>
                <a:cs typeface="Aharoni" panose="02010803020104030203" pitchFamily="2" charset="-79"/>
              </a:rPr>
              <a:t>e</a:t>
            </a:r>
            <a:r>
              <a:rPr lang="pl-PL" sz="3200" dirty="0">
                <a:latin typeface="Aharoni" panose="02010803020104030203" pitchFamily="2" charset="-79"/>
                <a:cs typeface="Aharoni" panose="02010803020104030203" pitchFamily="2" charset="-79"/>
              </a:rPr>
              <a:t> </a:t>
            </a:r>
          </a:p>
        </p:txBody>
      </p:sp>
      <p:sp>
        <p:nvSpPr>
          <p:cNvPr id="28" name="Rectangle: Rounded Corners 27">
            <a:extLst>
              <a:ext uri="{FF2B5EF4-FFF2-40B4-BE49-F238E27FC236}">
                <a16:creationId xmlns:a16="http://schemas.microsoft.com/office/drawing/2014/main" id="{90806176-B2AE-4B77-BA86-1970BEC22470}"/>
              </a:ext>
            </a:extLst>
          </p:cNvPr>
          <p:cNvSpPr/>
          <p:nvPr/>
        </p:nvSpPr>
        <p:spPr>
          <a:xfrm>
            <a:off x="408340" y="1416898"/>
            <a:ext cx="8771171" cy="361848"/>
          </a:xfrm>
          <a:prstGeom prst="roundRect">
            <a:avLst/>
          </a:prstGeom>
          <a:solidFill>
            <a:srgbClr val="E6D9D0"/>
          </a:solidFill>
          <a:ln w="19050">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29" name="Oval 28">
            <a:extLst>
              <a:ext uri="{FF2B5EF4-FFF2-40B4-BE49-F238E27FC236}">
                <a16:creationId xmlns:a16="http://schemas.microsoft.com/office/drawing/2014/main" id="{2DE174D6-6CCE-4895-A2AA-9A28421D1726}"/>
              </a:ext>
            </a:extLst>
          </p:cNvPr>
          <p:cNvSpPr/>
          <p:nvPr/>
        </p:nvSpPr>
        <p:spPr>
          <a:xfrm>
            <a:off x="8848374" y="1493124"/>
            <a:ext cx="111361" cy="104698"/>
          </a:xfrm>
          <a:prstGeom prst="ellipse">
            <a:avLst/>
          </a:prstGeom>
          <a:solidFill>
            <a:srgbClr val="E6D9D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cxnSp>
        <p:nvCxnSpPr>
          <p:cNvPr id="30" name="Straight Connector 29">
            <a:extLst>
              <a:ext uri="{FF2B5EF4-FFF2-40B4-BE49-F238E27FC236}">
                <a16:creationId xmlns:a16="http://schemas.microsoft.com/office/drawing/2014/main" id="{DE3CBEAE-85D1-49A8-BD28-211961FB8997}"/>
              </a:ext>
            </a:extLst>
          </p:cNvPr>
          <p:cNvCxnSpPr>
            <a:cxnSpLocks/>
            <a:stCxn id="29" idx="5"/>
          </p:cNvCxnSpPr>
          <p:nvPr/>
        </p:nvCxnSpPr>
        <p:spPr>
          <a:xfrm>
            <a:off x="8943427" y="1582489"/>
            <a:ext cx="70337" cy="93731"/>
          </a:xfrm>
          <a:prstGeom prst="line">
            <a:avLst/>
          </a:prstGeom>
          <a:ln w="19050"/>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52E2222E-CAA1-499B-8338-9AFC867E7FBC}"/>
              </a:ext>
            </a:extLst>
          </p:cNvPr>
          <p:cNvCxnSpPr>
            <a:cxnSpLocks/>
          </p:cNvCxnSpPr>
          <p:nvPr/>
        </p:nvCxnSpPr>
        <p:spPr>
          <a:xfrm>
            <a:off x="470517" y="1940531"/>
            <a:ext cx="8708994" cy="0"/>
          </a:xfrm>
          <a:prstGeom prst="line">
            <a:avLst/>
          </a:prstGeom>
          <a:ln w="38100">
            <a:solidFill>
              <a:srgbClr val="E6D9D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7E3A5362-180A-43FD-B6CC-EF4A8D57579C}"/>
              </a:ext>
            </a:extLst>
          </p:cNvPr>
          <p:cNvCxnSpPr>
            <a:cxnSpLocks/>
          </p:cNvCxnSpPr>
          <p:nvPr/>
        </p:nvCxnSpPr>
        <p:spPr>
          <a:xfrm>
            <a:off x="470517" y="2412527"/>
            <a:ext cx="8708994" cy="0"/>
          </a:xfrm>
          <a:prstGeom prst="line">
            <a:avLst/>
          </a:prstGeom>
          <a:ln w="38100">
            <a:solidFill>
              <a:srgbClr val="E6D9D0"/>
            </a:solidFill>
          </a:ln>
        </p:spPr>
        <p:style>
          <a:lnRef idx="1">
            <a:schemeClr val="accent1"/>
          </a:lnRef>
          <a:fillRef idx="0">
            <a:schemeClr val="accent1"/>
          </a:fillRef>
          <a:effectRef idx="0">
            <a:schemeClr val="accent1"/>
          </a:effectRef>
          <a:fontRef idx="minor">
            <a:schemeClr val="tx1"/>
          </a:fontRef>
        </p:style>
      </p:cxnSp>
      <p:sp>
        <p:nvSpPr>
          <p:cNvPr id="20" name="Rectangle: Rounded Corners 19">
            <a:extLst>
              <a:ext uri="{FF2B5EF4-FFF2-40B4-BE49-F238E27FC236}">
                <a16:creationId xmlns:a16="http://schemas.microsoft.com/office/drawing/2014/main" id="{873D4747-3AD0-42A4-8424-2399B49224EE}"/>
              </a:ext>
            </a:extLst>
          </p:cNvPr>
          <p:cNvSpPr/>
          <p:nvPr/>
        </p:nvSpPr>
        <p:spPr>
          <a:xfrm>
            <a:off x="7536757" y="2021361"/>
            <a:ext cx="615719" cy="326272"/>
          </a:xfrm>
          <a:prstGeom prst="roundRect">
            <a:avLst/>
          </a:prstGeom>
          <a:solidFill>
            <a:srgbClr val="7D3B3D"/>
          </a:solidFill>
          <a:ln w="19050">
            <a:solidFill>
              <a:srgbClr val="3814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5" name="Rectangle 34">
            <a:extLst>
              <a:ext uri="{FF2B5EF4-FFF2-40B4-BE49-F238E27FC236}">
                <a16:creationId xmlns:a16="http://schemas.microsoft.com/office/drawing/2014/main" id="{F4603B01-587F-4BA9-88AD-B32C6229B0A3}"/>
              </a:ext>
            </a:extLst>
          </p:cNvPr>
          <p:cNvSpPr/>
          <p:nvPr/>
        </p:nvSpPr>
        <p:spPr>
          <a:xfrm>
            <a:off x="470517" y="2752078"/>
            <a:ext cx="8708994" cy="3325188"/>
          </a:xfrm>
          <a:prstGeom prst="rect">
            <a:avLst/>
          </a:prstGeom>
          <a:solidFill>
            <a:srgbClr val="E6D9D0"/>
          </a:solidFill>
          <a:ln w="28575">
            <a:solidFill>
              <a:srgbClr val="7D3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4" name="TextBox 23">
            <a:extLst>
              <a:ext uri="{FF2B5EF4-FFF2-40B4-BE49-F238E27FC236}">
                <a16:creationId xmlns:a16="http://schemas.microsoft.com/office/drawing/2014/main" id="{A73FB717-513A-43D8-B414-90F3F73999C0}"/>
              </a:ext>
            </a:extLst>
          </p:cNvPr>
          <p:cNvSpPr txBox="1"/>
          <p:nvPr/>
        </p:nvSpPr>
        <p:spPr>
          <a:xfrm>
            <a:off x="782402" y="1988111"/>
            <a:ext cx="1146112" cy="369332"/>
          </a:xfrm>
          <a:prstGeom prst="rect">
            <a:avLst/>
          </a:prstGeom>
          <a:noFill/>
        </p:spPr>
        <p:txBody>
          <a:bodyPr wrap="square" rtlCol="0">
            <a:spAutoFit/>
          </a:bodyPr>
          <a:lstStyle/>
          <a:p>
            <a:r>
              <a:rPr lang="en-GB" dirty="0"/>
              <a:t>History</a:t>
            </a:r>
          </a:p>
        </p:txBody>
      </p:sp>
      <p:sp>
        <p:nvSpPr>
          <p:cNvPr id="26" name="TextBox 25">
            <a:extLst>
              <a:ext uri="{FF2B5EF4-FFF2-40B4-BE49-F238E27FC236}">
                <a16:creationId xmlns:a16="http://schemas.microsoft.com/office/drawing/2014/main" id="{64DDF9FC-DB2D-4351-8DD6-04AC3C3273E1}"/>
              </a:ext>
            </a:extLst>
          </p:cNvPr>
          <p:cNvSpPr txBox="1"/>
          <p:nvPr/>
        </p:nvSpPr>
        <p:spPr>
          <a:xfrm>
            <a:off x="1675172" y="1979895"/>
            <a:ext cx="1511604" cy="369332"/>
          </a:xfrm>
          <a:prstGeom prst="rect">
            <a:avLst/>
          </a:prstGeom>
          <a:noFill/>
        </p:spPr>
        <p:txBody>
          <a:bodyPr wrap="square" rtlCol="0">
            <a:spAutoFit/>
          </a:bodyPr>
          <a:lstStyle/>
          <a:p>
            <a:r>
              <a:rPr lang="en-GB" dirty="0"/>
              <a:t>South Korea </a:t>
            </a:r>
          </a:p>
        </p:txBody>
      </p:sp>
      <p:sp>
        <p:nvSpPr>
          <p:cNvPr id="31" name="TextBox 30">
            <a:extLst>
              <a:ext uri="{FF2B5EF4-FFF2-40B4-BE49-F238E27FC236}">
                <a16:creationId xmlns:a16="http://schemas.microsoft.com/office/drawing/2014/main" id="{D7788A30-119E-4842-A736-068FBE937337}"/>
              </a:ext>
            </a:extLst>
          </p:cNvPr>
          <p:cNvSpPr txBox="1"/>
          <p:nvPr/>
        </p:nvSpPr>
        <p:spPr>
          <a:xfrm>
            <a:off x="3003953" y="1995616"/>
            <a:ext cx="810144" cy="369332"/>
          </a:xfrm>
          <a:prstGeom prst="rect">
            <a:avLst/>
          </a:prstGeom>
          <a:noFill/>
        </p:spPr>
        <p:txBody>
          <a:bodyPr wrap="square" rtlCol="0">
            <a:spAutoFit/>
          </a:bodyPr>
          <a:lstStyle/>
          <a:p>
            <a:r>
              <a:rPr lang="en-GB" dirty="0"/>
              <a:t>China </a:t>
            </a:r>
          </a:p>
        </p:txBody>
      </p:sp>
      <p:sp>
        <p:nvSpPr>
          <p:cNvPr id="32" name="TextBox 31">
            <a:extLst>
              <a:ext uri="{FF2B5EF4-FFF2-40B4-BE49-F238E27FC236}">
                <a16:creationId xmlns:a16="http://schemas.microsoft.com/office/drawing/2014/main" id="{AF8E7F51-6E45-423C-AE3D-C45C6C0A5561}"/>
              </a:ext>
            </a:extLst>
          </p:cNvPr>
          <p:cNvSpPr txBox="1"/>
          <p:nvPr/>
        </p:nvSpPr>
        <p:spPr>
          <a:xfrm>
            <a:off x="3814097" y="1965700"/>
            <a:ext cx="1238942" cy="369329"/>
          </a:xfrm>
          <a:prstGeom prst="rect">
            <a:avLst/>
          </a:prstGeom>
          <a:noFill/>
        </p:spPr>
        <p:txBody>
          <a:bodyPr wrap="square" rtlCol="0">
            <a:spAutoFit/>
          </a:bodyPr>
          <a:lstStyle/>
          <a:p>
            <a:r>
              <a:rPr lang="en-GB" dirty="0"/>
              <a:t>Argentina </a:t>
            </a:r>
          </a:p>
        </p:txBody>
      </p:sp>
      <p:sp>
        <p:nvSpPr>
          <p:cNvPr id="33" name="TextBox 32">
            <a:extLst>
              <a:ext uri="{FF2B5EF4-FFF2-40B4-BE49-F238E27FC236}">
                <a16:creationId xmlns:a16="http://schemas.microsoft.com/office/drawing/2014/main" id="{D5325F03-DDF8-4E21-878C-5631BCE5B045}"/>
              </a:ext>
            </a:extLst>
          </p:cNvPr>
          <p:cNvSpPr txBox="1"/>
          <p:nvPr/>
        </p:nvSpPr>
        <p:spPr>
          <a:xfrm>
            <a:off x="4936139" y="1979895"/>
            <a:ext cx="691180" cy="369332"/>
          </a:xfrm>
          <a:prstGeom prst="rect">
            <a:avLst/>
          </a:prstGeom>
          <a:noFill/>
        </p:spPr>
        <p:txBody>
          <a:bodyPr wrap="square" rtlCol="0">
            <a:spAutoFit/>
          </a:bodyPr>
          <a:lstStyle/>
          <a:p>
            <a:r>
              <a:rPr lang="en-GB" dirty="0"/>
              <a:t>Brazil </a:t>
            </a:r>
          </a:p>
        </p:txBody>
      </p:sp>
      <p:sp>
        <p:nvSpPr>
          <p:cNvPr id="34" name="TextBox 33">
            <a:extLst>
              <a:ext uri="{FF2B5EF4-FFF2-40B4-BE49-F238E27FC236}">
                <a16:creationId xmlns:a16="http://schemas.microsoft.com/office/drawing/2014/main" id="{94049AAA-2E59-43B5-880B-93DC4D788259}"/>
              </a:ext>
            </a:extLst>
          </p:cNvPr>
          <p:cNvSpPr txBox="1"/>
          <p:nvPr/>
        </p:nvSpPr>
        <p:spPr>
          <a:xfrm>
            <a:off x="5663748" y="1991048"/>
            <a:ext cx="1119056" cy="369332"/>
          </a:xfrm>
          <a:prstGeom prst="rect">
            <a:avLst/>
          </a:prstGeom>
          <a:noFill/>
        </p:spPr>
        <p:txBody>
          <a:bodyPr wrap="square" rtlCol="0">
            <a:spAutoFit/>
          </a:bodyPr>
          <a:lstStyle/>
          <a:p>
            <a:r>
              <a:rPr lang="en-GB" dirty="0"/>
              <a:t>Denmark</a:t>
            </a:r>
          </a:p>
        </p:txBody>
      </p:sp>
      <p:sp>
        <p:nvSpPr>
          <p:cNvPr id="36" name="TextBox 35">
            <a:extLst>
              <a:ext uri="{FF2B5EF4-FFF2-40B4-BE49-F238E27FC236}">
                <a16:creationId xmlns:a16="http://schemas.microsoft.com/office/drawing/2014/main" id="{A91FB73E-C195-4D8B-A2E5-83EE2248976B}"/>
              </a:ext>
            </a:extLst>
          </p:cNvPr>
          <p:cNvSpPr txBox="1"/>
          <p:nvPr/>
        </p:nvSpPr>
        <p:spPr>
          <a:xfrm>
            <a:off x="6782804" y="1975052"/>
            <a:ext cx="810144" cy="369332"/>
          </a:xfrm>
          <a:prstGeom prst="rect">
            <a:avLst/>
          </a:prstGeom>
          <a:noFill/>
        </p:spPr>
        <p:txBody>
          <a:bodyPr wrap="square" rtlCol="0">
            <a:spAutoFit/>
          </a:bodyPr>
          <a:lstStyle/>
          <a:p>
            <a:r>
              <a:rPr lang="en-GB" dirty="0"/>
              <a:t>Spain </a:t>
            </a:r>
          </a:p>
        </p:txBody>
      </p:sp>
      <p:sp>
        <p:nvSpPr>
          <p:cNvPr id="37" name="TextBox 36">
            <a:extLst>
              <a:ext uri="{FF2B5EF4-FFF2-40B4-BE49-F238E27FC236}">
                <a16:creationId xmlns:a16="http://schemas.microsoft.com/office/drawing/2014/main" id="{56530A8E-2C0B-4AB9-B75B-6E42C1B77202}"/>
              </a:ext>
            </a:extLst>
          </p:cNvPr>
          <p:cNvSpPr txBox="1"/>
          <p:nvPr/>
        </p:nvSpPr>
        <p:spPr>
          <a:xfrm>
            <a:off x="7536757" y="1997935"/>
            <a:ext cx="831349" cy="367013"/>
          </a:xfrm>
          <a:prstGeom prst="rect">
            <a:avLst/>
          </a:prstGeom>
          <a:noFill/>
        </p:spPr>
        <p:txBody>
          <a:bodyPr wrap="square" rtlCol="0">
            <a:spAutoFit/>
          </a:bodyPr>
          <a:lstStyle/>
          <a:p>
            <a:r>
              <a:rPr lang="en-GB" dirty="0"/>
              <a:t>Italy</a:t>
            </a:r>
          </a:p>
        </p:txBody>
      </p:sp>
      <p:sp>
        <p:nvSpPr>
          <p:cNvPr id="3" name="TextBox 2">
            <a:extLst>
              <a:ext uri="{FF2B5EF4-FFF2-40B4-BE49-F238E27FC236}">
                <a16:creationId xmlns:a16="http://schemas.microsoft.com/office/drawing/2014/main" id="{A37B0AD9-7BF9-4C88-9413-6300ACB02B09}"/>
              </a:ext>
            </a:extLst>
          </p:cNvPr>
          <p:cNvSpPr txBox="1"/>
          <p:nvPr/>
        </p:nvSpPr>
        <p:spPr>
          <a:xfrm>
            <a:off x="575396" y="2807024"/>
            <a:ext cx="7877766" cy="2893100"/>
          </a:xfrm>
          <a:prstGeom prst="rect">
            <a:avLst/>
          </a:prstGeom>
          <a:noFill/>
        </p:spPr>
        <p:txBody>
          <a:bodyPr wrap="square" rtlCol="0">
            <a:spAutoFit/>
          </a:bodyPr>
          <a:lstStyle/>
          <a:p>
            <a:r>
              <a:rPr lang="en-US" sz="1400" b="0" i="0" dirty="0">
                <a:effectLst/>
                <a:latin typeface="Book Antiqua" panose="02040602050305030304" pitchFamily="18" charset="0"/>
              </a:rPr>
              <a:t>Valentine’s Day is an old tradition from the Roman Empire. Taking place on February 14, Valentine’s Day celebrates the Queen of Roman gods and goddesses Juno, the Goddess of Women and Marriage. In Italy, Valentine’s Day is known as </a:t>
            </a:r>
            <a:r>
              <a:rPr lang="en-US" sz="1400" dirty="0">
                <a:effectLst/>
                <a:latin typeface="Book Antiqua" panose="02040602050305030304" pitchFamily="18" charset="0"/>
              </a:rPr>
              <a:t>La Festa </a:t>
            </a:r>
            <a:r>
              <a:rPr lang="en-US" sz="1400" dirty="0" err="1">
                <a:effectLst/>
                <a:latin typeface="Book Antiqua" panose="02040602050305030304" pitchFamily="18" charset="0"/>
              </a:rPr>
              <a:t>Degli</a:t>
            </a:r>
            <a:r>
              <a:rPr lang="en-US" sz="1400" dirty="0">
                <a:effectLst/>
                <a:latin typeface="Book Antiqua" panose="02040602050305030304" pitchFamily="18" charset="0"/>
              </a:rPr>
              <a:t> </a:t>
            </a:r>
            <a:r>
              <a:rPr lang="en-US" sz="1400" dirty="0" err="1">
                <a:effectLst/>
                <a:latin typeface="Book Antiqua" panose="02040602050305030304" pitchFamily="18" charset="0"/>
              </a:rPr>
              <a:t>Innamorati</a:t>
            </a:r>
            <a:r>
              <a:rPr lang="en-US" sz="1400" b="0" i="0" dirty="0">
                <a:effectLst/>
                <a:latin typeface="Book Antiqua" panose="02040602050305030304" pitchFamily="18" charset="0"/>
              </a:rPr>
              <a:t>.</a:t>
            </a:r>
          </a:p>
          <a:p>
            <a:pPr algn="l"/>
            <a:r>
              <a:rPr lang="en-US" sz="1400" b="0" i="0" dirty="0">
                <a:effectLst/>
                <a:latin typeface="Book Antiqua" panose="02040602050305030304" pitchFamily="18" charset="0"/>
              </a:rPr>
              <a:t>Valentine’s Day in Italy was historically celebrated as a Spring Festival. Italian couples may present each other with small, chocolate-covered hazelnut candies by </a:t>
            </a:r>
            <a:r>
              <a:rPr lang="en-US" sz="1400" b="0" i="0" dirty="0" err="1">
                <a:effectLst/>
                <a:latin typeface="Book Antiqua" panose="02040602050305030304" pitchFamily="18" charset="0"/>
              </a:rPr>
              <a:t>Perugina</a:t>
            </a:r>
            <a:r>
              <a:rPr lang="en-US" sz="1400" b="0" i="0" dirty="0">
                <a:effectLst/>
                <a:latin typeface="Book Antiqua" panose="02040602050305030304" pitchFamily="18" charset="0"/>
              </a:rPr>
              <a:t>, which are filled with a sweet cherry liquid center. The inside wrapper of </a:t>
            </a:r>
            <a:r>
              <a:rPr lang="en-US" sz="1400" b="0" i="0" dirty="0" err="1">
                <a:effectLst/>
                <a:latin typeface="Book Antiqua" panose="02040602050305030304" pitchFamily="18" charset="0"/>
              </a:rPr>
              <a:t>Perguina</a:t>
            </a:r>
            <a:r>
              <a:rPr lang="en-US" sz="1400" b="0" i="0" dirty="0">
                <a:effectLst/>
                <a:latin typeface="Book Antiqua" panose="02040602050305030304" pitchFamily="18" charset="0"/>
              </a:rPr>
              <a:t> </a:t>
            </a:r>
            <a:r>
              <a:rPr lang="en-US" sz="1400" b="0" i="0" dirty="0" err="1">
                <a:effectLst/>
                <a:latin typeface="Book Antiqua" panose="02040602050305030304" pitchFamily="18" charset="0"/>
              </a:rPr>
              <a:t>Baci</a:t>
            </a:r>
            <a:r>
              <a:rPr lang="en-US" sz="1400" b="0" i="0" dirty="0">
                <a:effectLst/>
                <a:latin typeface="Book Antiqua" panose="02040602050305030304" pitchFamily="18" charset="0"/>
              </a:rPr>
              <a:t> candies boast romantic poetry. Italian couples also follow the tradition of padlocking their love to a bridge or railing and throwing the key away.</a:t>
            </a:r>
          </a:p>
          <a:p>
            <a:pPr algn="l"/>
            <a:r>
              <a:rPr lang="en-US" sz="1400" b="0" i="0" dirty="0">
                <a:effectLst/>
                <a:latin typeface="Book Antiqua" panose="02040602050305030304" pitchFamily="18" charset="0"/>
              </a:rPr>
              <a:t>In Verona, Italy – known as the city of Romeo and Juliet – there is a four-day Valentine’s celebration, with heart lanterns lining the city and free concerts in the Piazza </a:t>
            </a:r>
            <a:r>
              <a:rPr lang="en-US" sz="1400" b="0" i="0" dirty="0" err="1">
                <a:effectLst/>
                <a:latin typeface="Book Antiqua" panose="02040602050305030304" pitchFamily="18" charset="0"/>
              </a:rPr>
              <a:t>dei</a:t>
            </a:r>
            <a:r>
              <a:rPr lang="en-US" sz="1400" b="0" i="0" dirty="0">
                <a:effectLst/>
                <a:latin typeface="Book Antiqua" panose="02040602050305030304" pitchFamily="18" charset="0"/>
              </a:rPr>
              <a:t> Signori. There is also a love-letter writing contest and romantic dinner specials in restaurants around town.</a:t>
            </a:r>
          </a:p>
          <a:p>
            <a:pPr algn="l"/>
            <a:r>
              <a:rPr lang="en-US" sz="1400" b="0" i="0" dirty="0">
                <a:effectLst/>
                <a:latin typeface="Book Antiqua" panose="02040602050305030304" pitchFamily="18" charset="0"/>
              </a:rPr>
              <a:t> </a:t>
            </a:r>
          </a:p>
          <a:p>
            <a:endParaRPr lang="en-GB" sz="1400" dirty="0">
              <a:latin typeface="acumin-pro"/>
            </a:endParaRPr>
          </a:p>
        </p:txBody>
      </p:sp>
    </p:spTree>
    <p:extLst>
      <p:ext uri="{BB962C8B-B14F-4D97-AF65-F5344CB8AC3E}">
        <p14:creationId xmlns:p14="http://schemas.microsoft.com/office/powerpoint/2010/main" val="3393568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500"/>
                                  </p:stCondLst>
                                  <p:childTnLst>
                                    <p:set>
                                      <p:cBhvr>
                                        <p:cTn id="6" dur="1" fill="hold">
                                          <p:stCondLst>
                                            <p:cond delay="0"/>
                                          </p:stCondLst>
                                        </p:cTn>
                                        <p:tgtEl>
                                          <p:spTgt spid="35"/>
                                        </p:tgtEl>
                                        <p:attrNameLst>
                                          <p:attrName>style.visibility</p:attrName>
                                        </p:attrNameLst>
                                      </p:cBhvr>
                                      <p:to>
                                        <p:strVal val="visible"/>
                                      </p:to>
                                    </p:set>
                                    <p:animEffect transition="in" filter="wipe(up)">
                                      <p:cBhvr>
                                        <p:cTn id="7" dur="500"/>
                                        <p:tgtEl>
                                          <p:spTgt spid="35"/>
                                        </p:tgtEl>
                                      </p:cBhvr>
                                    </p:animEffect>
                                  </p:childTnLst>
                                </p:cTn>
                              </p:par>
                              <p:par>
                                <p:cTn id="8" presetID="22" presetClass="entr" presetSubtype="1" fill="hold" grpId="0" nodeType="withEffect">
                                  <p:stCondLst>
                                    <p:cond delay="500"/>
                                  </p:stCondLst>
                                  <p:childTnLst>
                                    <p:set>
                                      <p:cBhvr>
                                        <p:cTn id="9" dur="1" fill="hold">
                                          <p:stCondLst>
                                            <p:cond delay="0"/>
                                          </p:stCondLst>
                                        </p:cTn>
                                        <p:tgtEl>
                                          <p:spTgt spid="3"/>
                                        </p:tgtEl>
                                        <p:attrNameLst>
                                          <p:attrName>style.visibility</p:attrName>
                                        </p:attrNameLst>
                                      </p:cBhvr>
                                      <p:to>
                                        <p:strVal val="visible"/>
                                      </p:to>
                                    </p:set>
                                    <p:animEffect transition="in" filter="wipe(up)">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312</TotalTime>
  <Words>1327</Words>
  <Application>Microsoft Office PowerPoint</Application>
  <PresentationFormat>Panoramiczny</PresentationFormat>
  <Paragraphs>128</Paragraphs>
  <Slides>10</Slides>
  <Notes>0</Notes>
  <HiddenSlides>0</HiddenSlides>
  <MMClips>0</MMClips>
  <ScaleCrop>false</ScaleCrop>
  <HeadingPairs>
    <vt:vector size="4" baseType="variant">
      <vt:variant>
        <vt:lpstr>Motyw</vt:lpstr>
      </vt:variant>
      <vt:variant>
        <vt:i4>1</vt:i4>
      </vt:variant>
      <vt:variant>
        <vt:lpstr>Tytuły slajdów</vt:lpstr>
      </vt:variant>
      <vt:variant>
        <vt:i4>10</vt:i4>
      </vt:variant>
    </vt:vector>
  </HeadingPairs>
  <TitlesOfParts>
    <vt:vector size="11" baseType="lpstr">
      <vt:lpstr>Office Theme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wiktoria skoczylas</dc:creator>
  <cp:lastModifiedBy>wiktoria skoczylas</cp:lastModifiedBy>
  <cp:revision>6</cp:revision>
  <dcterms:created xsi:type="dcterms:W3CDTF">2022-02-10T15:32:53Z</dcterms:created>
  <dcterms:modified xsi:type="dcterms:W3CDTF">2022-02-28T20:39:53Z</dcterms:modified>
</cp:coreProperties>
</file>